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7"/>
  </p:notesMasterIdLst>
  <p:handoutMasterIdLst>
    <p:handoutMasterId r:id="rId28"/>
  </p:handoutMasterIdLst>
  <p:sldIdLst>
    <p:sldId id="283" r:id="rId5"/>
    <p:sldId id="288" r:id="rId6"/>
    <p:sldId id="281" r:id="rId7"/>
    <p:sldId id="290" r:id="rId8"/>
    <p:sldId id="257" r:id="rId9"/>
    <p:sldId id="263" r:id="rId10"/>
    <p:sldId id="264" r:id="rId11"/>
    <p:sldId id="292" r:id="rId12"/>
    <p:sldId id="293" r:id="rId13"/>
    <p:sldId id="294" r:id="rId14"/>
    <p:sldId id="296" r:id="rId15"/>
    <p:sldId id="297" r:id="rId16"/>
    <p:sldId id="298" r:id="rId17"/>
    <p:sldId id="295" r:id="rId18"/>
    <p:sldId id="299" r:id="rId19"/>
    <p:sldId id="291" r:id="rId20"/>
    <p:sldId id="303" r:id="rId21"/>
    <p:sldId id="300" r:id="rId22"/>
    <p:sldId id="305" r:id="rId23"/>
    <p:sldId id="301" r:id="rId24"/>
    <p:sldId id="302" r:id="rId25"/>
    <p:sldId id="274"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9598B-4804-D242-88C5-D182E5D06ACA}" v="381" dt="2025-04-25T20:03:21.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9" autoAdjust="0"/>
    <p:restoredTop sz="95281" autoAdjust="0"/>
  </p:normalViewPr>
  <p:slideViewPr>
    <p:cSldViewPr snapToGrid="0" snapToObjects="1" showGuides="1">
      <p:cViewPr varScale="1">
        <p:scale>
          <a:sx n="199" d="100"/>
          <a:sy n="199" d="100"/>
        </p:scale>
        <p:origin x="1600" y="17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62" d="100"/>
          <a:sy n="62"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Horstmann" userId="495d3f29-bc6f-43ad-a780-653b26fd7a86" providerId="ADAL" clId="{7C29598B-4804-D242-88C5-D182E5D06ACA}"/>
    <pc:docChg chg="undo custSel addSld delSld modSld sldOrd">
      <pc:chgData name="Jim Horstmann" userId="495d3f29-bc6f-43ad-a780-653b26fd7a86" providerId="ADAL" clId="{7C29598B-4804-D242-88C5-D182E5D06ACA}" dt="2025-04-25T20:07:54.940" v="3057" actId="478"/>
      <pc:docMkLst>
        <pc:docMk/>
      </pc:docMkLst>
      <pc:sldChg chg="modSp mod">
        <pc:chgData name="Jim Horstmann" userId="495d3f29-bc6f-43ad-a780-653b26fd7a86" providerId="ADAL" clId="{7C29598B-4804-D242-88C5-D182E5D06ACA}" dt="2025-04-08T14:02:33.731" v="115" actId="20577"/>
        <pc:sldMkLst>
          <pc:docMk/>
          <pc:sldMk cId="1129089473" sldId="257"/>
        </pc:sldMkLst>
        <pc:spChg chg="mod">
          <ac:chgData name="Jim Horstmann" userId="495d3f29-bc6f-43ad-a780-653b26fd7a86" providerId="ADAL" clId="{7C29598B-4804-D242-88C5-D182E5D06ACA}" dt="2025-04-08T14:02:33.731" v="115" actId="20577"/>
          <ac:spMkLst>
            <pc:docMk/>
            <pc:sldMk cId="1129089473" sldId="257"/>
            <ac:spMk id="8" creationId="{5B7D71CD-9C0C-FE4C-87FD-8BC3AEF85624}"/>
          </ac:spMkLst>
        </pc:spChg>
      </pc:sldChg>
      <pc:sldChg chg="modSp mod">
        <pc:chgData name="Jim Horstmann" userId="495d3f29-bc6f-43ad-a780-653b26fd7a86" providerId="ADAL" clId="{7C29598B-4804-D242-88C5-D182E5D06ACA}" dt="2025-04-08T15:04:28.344" v="234" actId="20577"/>
        <pc:sldMkLst>
          <pc:docMk/>
          <pc:sldMk cId="135605070" sldId="263"/>
        </pc:sldMkLst>
        <pc:spChg chg="mod">
          <ac:chgData name="Jim Horstmann" userId="495d3f29-bc6f-43ad-a780-653b26fd7a86" providerId="ADAL" clId="{7C29598B-4804-D242-88C5-D182E5D06ACA}" dt="2025-04-08T14:02:46.131" v="116"/>
          <ac:spMkLst>
            <pc:docMk/>
            <pc:sldMk cId="135605070" sldId="263"/>
            <ac:spMk id="2" creationId="{EE8D9AE8-0E1B-2740-A95B-81DDAC2FCFA7}"/>
          </ac:spMkLst>
        </pc:spChg>
        <pc:spChg chg="mod">
          <ac:chgData name="Jim Horstmann" userId="495d3f29-bc6f-43ad-a780-653b26fd7a86" providerId="ADAL" clId="{7C29598B-4804-D242-88C5-D182E5D06ACA}" dt="2025-04-08T15:04:28.344" v="234" actId="20577"/>
          <ac:spMkLst>
            <pc:docMk/>
            <pc:sldMk cId="135605070" sldId="263"/>
            <ac:spMk id="3" creationId="{8A19AC96-36D4-5E48-A3EC-AAD817F3E04E}"/>
          </ac:spMkLst>
        </pc:spChg>
      </pc:sldChg>
      <pc:sldChg chg="addSp delSp modSp mod">
        <pc:chgData name="Jim Horstmann" userId="495d3f29-bc6f-43ad-a780-653b26fd7a86" providerId="ADAL" clId="{7C29598B-4804-D242-88C5-D182E5D06ACA}" dt="2025-04-18T14:10:08.125" v="406" actId="27636"/>
        <pc:sldMkLst>
          <pc:docMk/>
          <pc:sldMk cId="4240463373" sldId="264"/>
        </pc:sldMkLst>
        <pc:spChg chg="mod">
          <ac:chgData name="Jim Horstmann" userId="495d3f29-bc6f-43ad-a780-653b26fd7a86" providerId="ADAL" clId="{7C29598B-4804-D242-88C5-D182E5D06ACA}" dt="2025-04-08T14:34:49.094" v="142"/>
          <ac:spMkLst>
            <pc:docMk/>
            <pc:sldMk cId="4240463373" sldId="264"/>
            <ac:spMk id="2" creationId="{2F7D6A95-13ED-604F-AA65-8144C0F6694B}"/>
          </ac:spMkLst>
        </pc:spChg>
        <pc:spChg chg="mod">
          <ac:chgData name="Jim Horstmann" userId="495d3f29-bc6f-43ad-a780-653b26fd7a86" providerId="ADAL" clId="{7C29598B-4804-D242-88C5-D182E5D06ACA}" dt="2025-04-18T14:10:08.125" v="406" actId="27636"/>
          <ac:spMkLst>
            <pc:docMk/>
            <pc:sldMk cId="4240463373" sldId="264"/>
            <ac:spMk id="3" creationId="{92C80A91-8A58-D34B-9C3A-DBCC37353BA0}"/>
          </ac:spMkLst>
        </pc:spChg>
        <pc:spChg chg="add del mod">
          <ac:chgData name="Jim Horstmann" userId="495d3f29-bc6f-43ad-a780-653b26fd7a86" providerId="ADAL" clId="{7C29598B-4804-D242-88C5-D182E5D06ACA}" dt="2025-04-08T14:35:29.393" v="149" actId="47"/>
          <ac:spMkLst>
            <pc:docMk/>
            <pc:sldMk cId="4240463373" sldId="264"/>
            <ac:spMk id="4" creationId="{CAD93FE6-E6D7-DC4A-9AFD-D39FF289599A}"/>
          </ac:spMkLst>
        </pc:spChg>
        <pc:spChg chg="add mod">
          <ac:chgData name="Jim Horstmann" userId="495d3f29-bc6f-43ad-a780-653b26fd7a86" providerId="ADAL" clId="{7C29598B-4804-D242-88C5-D182E5D06ACA}" dt="2025-04-08T15:01:21.168" v="187" actId="207"/>
          <ac:spMkLst>
            <pc:docMk/>
            <pc:sldMk cId="4240463373" sldId="264"/>
            <ac:spMk id="10" creationId="{08D9F225-3D6E-B866-62BE-6504FA22C52D}"/>
          </ac:spMkLst>
        </pc:spChg>
        <pc:spChg chg="add mod">
          <ac:chgData name="Jim Horstmann" userId="495d3f29-bc6f-43ad-a780-653b26fd7a86" providerId="ADAL" clId="{7C29598B-4804-D242-88C5-D182E5D06ACA}" dt="2025-04-08T15:01:32.533" v="188" actId="207"/>
          <ac:spMkLst>
            <pc:docMk/>
            <pc:sldMk cId="4240463373" sldId="264"/>
            <ac:spMk id="15" creationId="{5A3F3BDE-EA9C-BF5B-DC0A-D38D22C901BE}"/>
          </ac:spMkLst>
        </pc:spChg>
        <pc:spChg chg="add mod">
          <ac:chgData name="Jim Horstmann" userId="495d3f29-bc6f-43ad-a780-653b26fd7a86" providerId="ADAL" clId="{7C29598B-4804-D242-88C5-D182E5D06ACA}" dt="2025-04-08T15:01:41.998" v="189" actId="207"/>
          <ac:spMkLst>
            <pc:docMk/>
            <pc:sldMk cId="4240463373" sldId="264"/>
            <ac:spMk id="16" creationId="{CF5C252F-B633-5167-0C4A-82F6050779C6}"/>
          </ac:spMkLst>
        </pc:spChg>
      </pc:sldChg>
      <pc:sldChg chg="del ord">
        <pc:chgData name="Jim Horstmann" userId="495d3f29-bc6f-43ad-a780-653b26fd7a86" providerId="ADAL" clId="{7C29598B-4804-D242-88C5-D182E5D06ACA}" dt="2025-04-23T14:13:47.449" v="2836" actId="2696"/>
        <pc:sldMkLst>
          <pc:docMk/>
          <pc:sldMk cId="2820886043" sldId="265"/>
        </pc:sldMkLst>
      </pc:sldChg>
      <pc:sldChg chg="del ord">
        <pc:chgData name="Jim Horstmann" userId="495d3f29-bc6f-43ad-a780-653b26fd7a86" providerId="ADAL" clId="{7C29598B-4804-D242-88C5-D182E5D06ACA}" dt="2025-04-21T13:30:14.780" v="2517" actId="2696"/>
        <pc:sldMkLst>
          <pc:docMk/>
          <pc:sldMk cId="3318714452" sldId="266"/>
        </pc:sldMkLst>
      </pc:sldChg>
      <pc:sldChg chg="modSp del mod">
        <pc:chgData name="Jim Horstmann" userId="495d3f29-bc6f-43ad-a780-653b26fd7a86" providerId="ADAL" clId="{7C29598B-4804-D242-88C5-D182E5D06ACA}" dt="2025-04-18T15:27:23.187" v="2441" actId="2696"/>
        <pc:sldMkLst>
          <pc:docMk/>
          <pc:sldMk cId="3450462465" sldId="267"/>
        </pc:sldMkLst>
      </pc:sldChg>
      <pc:sldChg chg="del ord">
        <pc:chgData name="Jim Horstmann" userId="495d3f29-bc6f-43ad-a780-653b26fd7a86" providerId="ADAL" clId="{7C29598B-4804-D242-88C5-D182E5D06ACA}" dt="2025-04-21T13:30:19.403" v="2518" actId="2696"/>
        <pc:sldMkLst>
          <pc:docMk/>
          <pc:sldMk cId="436610545" sldId="268"/>
        </pc:sldMkLst>
      </pc:sldChg>
      <pc:sldChg chg="del ord">
        <pc:chgData name="Jim Horstmann" userId="495d3f29-bc6f-43ad-a780-653b26fd7a86" providerId="ADAL" clId="{7C29598B-4804-D242-88C5-D182E5D06ACA}" dt="2025-04-21T13:30:26.008" v="2519" actId="2696"/>
        <pc:sldMkLst>
          <pc:docMk/>
          <pc:sldMk cId="3053773761" sldId="269"/>
        </pc:sldMkLst>
      </pc:sldChg>
      <pc:sldChg chg="modSp add del mod">
        <pc:chgData name="Jim Horstmann" userId="495d3f29-bc6f-43ad-a780-653b26fd7a86" providerId="ADAL" clId="{7C29598B-4804-D242-88C5-D182E5D06ACA}" dt="2025-04-18T15:27:09.774" v="2440" actId="2696"/>
        <pc:sldMkLst>
          <pc:docMk/>
          <pc:sldMk cId="3474074649" sldId="270"/>
        </pc:sldMkLst>
      </pc:sldChg>
      <pc:sldChg chg="modSp mod">
        <pc:chgData name="Jim Horstmann" userId="495d3f29-bc6f-43ad-a780-653b26fd7a86" providerId="ADAL" clId="{7C29598B-4804-D242-88C5-D182E5D06ACA}" dt="2025-04-25T20:05:30.213" v="3056"/>
        <pc:sldMkLst>
          <pc:docMk/>
          <pc:sldMk cId="3708889779" sldId="281"/>
        </pc:sldMkLst>
        <pc:spChg chg="mod">
          <ac:chgData name="Jim Horstmann" userId="495d3f29-bc6f-43ad-a780-653b26fd7a86" providerId="ADAL" clId="{7C29598B-4804-D242-88C5-D182E5D06ACA}" dt="2025-04-18T14:10:54.401" v="420" actId="20577"/>
          <ac:spMkLst>
            <pc:docMk/>
            <pc:sldMk cId="3708889779" sldId="281"/>
            <ac:spMk id="3" creationId="{8A19AC96-36D4-5E48-A3EC-AAD817F3E04E}"/>
          </ac:spMkLst>
        </pc:spChg>
        <pc:spChg chg="mod">
          <ac:chgData name="Jim Horstmann" userId="495d3f29-bc6f-43ad-a780-653b26fd7a86" providerId="ADAL" clId="{7C29598B-4804-D242-88C5-D182E5D06ACA}" dt="2025-04-18T14:11:09.206" v="467" actId="20577"/>
          <ac:spMkLst>
            <pc:docMk/>
            <pc:sldMk cId="3708889779" sldId="281"/>
            <ac:spMk id="6" creationId="{8297C69A-1B67-4032-9B40-A53B5FA4F302}"/>
          </ac:spMkLst>
        </pc:spChg>
        <pc:spChg chg="mod">
          <ac:chgData name="Jim Horstmann" userId="495d3f29-bc6f-43ad-a780-653b26fd7a86" providerId="ADAL" clId="{7C29598B-4804-D242-88C5-D182E5D06ACA}" dt="2025-04-25T20:05:30.213" v="3056"/>
          <ac:spMkLst>
            <pc:docMk/>
            <pc:sldMk cId="3708889779" sldId="281"/>
            <ac:spMk id="7" creationId="{02670CBF-6B62-4AA9-982E-63BC383FE355}"/>
          </ac:spMkLst>
        </pc:spChg>
        <pc:picChg chg="mod">
          <ac:chgData name="Jim Horstmann" userId="495d3f29-bc6f-43ad-a780-653b26fd7a86" providerId="ADAL" clId="{7C29598B-4804-D242-88C5-D182E5D06ACA}" dt="2025-04-25T20:04:36.941" v="3049" actId="1440"/>
          <ac:picMkLst>
            <pc:docMk/>
            <pc:sldMk cId="3708889779" sldId="281"/>
            <ac:picMk id="11" creationId="{547FE7B6-837D-4D70-929E-D90983C5D8D6}"/>
          </ac:picMkLst>
        </pc:picChg>
      </pc:sldChg>
      <pc:sldChg chg="del">
        <pc:chgData name="Jim Horstmann" userId="495d3f29-bc6f-43ad-a780-653b26fd7a86" providerId="ADAL" clId="{7C29598B-4804-D242-88C5-D182E5D06ACA}" dt="2025-04-18T14:10:38.519" v="407" actId="2696"/>
        <pc:sldMkLst>
          <pc:docMk/>
          <pc:sldMk cId="907476882" sldId="282"/>
        </pc:sldMkLst>
      </pc:sldChg>
      <pc:sldChg chg="delSp modSp mod">
        <pc:chgData name="Jim Horstmann" userId="495d3f29-bc6f-43ad-a780-653b26fd7a86" providerId="ADAL" clId="{7C29598B-4804-D242-88C5-D182E5D06ACA}" dt="2025-04-25T20:07:54.940" v="3057" actId="478"/>
        <pc:sldMkLst>
          <pc:docMk/>
          <pc:sldMk cId="4091073439" sldId="290"/>
        </pc:sldMkLst>
        <pc:spChg chg="del mod">
          <ac:chgData name="Jim Horstmann" userId="495d3f29-bc6f-43ad-a780-653b26fd7a86" providerId="ADAL" clId="{7C29598B-4804-D242-88C5-D182E5D06ACA}" dt="2025-04-25T20:07:54.940" v="3057" actId="478"/>
          <ac:spMkLst>
            <pc:docMk/>
            <pc:sldMk cId="4091073439" sldId="290"/>
            <ac:spMk id="4" creationId="{55327FAF-104D-8D9D-62DE-32E1CF0C563D}"/>
          </ac:spMkLst>
        </pc:spChg>
      </pc:sldChg>
      <pc:sldChg chg="modSp add mod">
        <pc:chgData name="Jim Horstmann" userId="495d3f29-bc6f-43ad-a780-653b26fd7a86" providerId="ADAL" clId="{7C29598B-4804-D242-88C5-D182E5D06ACA}" dt="2025-04-08T14:04:29.340" v="140" actId="20577"/>
        <pc:sldMkLst>
          <pc:docMk/>
          <pc:sldMk cId="3662049853" sldId="291"/>
        </pc:sldMkLst>
        <pc:spChg chg="mod">
          <ac:chgData name="Jim Horstmann" userId="495d3f29-bc6f-43ad-a780-653b26fd7a86" providerId="ADAL" clId="{7C29598B-4804-D242-88C5-D182E5D06ACA}" dt="2025-04-08T14:04:13.756" v="122"/>
          <ac:spMkLst>
            <pc:docMk/>
            <pc:sldMk cId="3662049853" sldId="291"/>
            <ac:spMk id="2" creationId="{A150D736-88A2-4ED9-2951-041FF83393EB}"/>
          </ac:spMkLst>
        </pc:spChg>
        <pc:spChg chg="mod">
          <ac:chgData name="Jim Horstmann" userId="495d3f29-bc6f-43ad-a780-653b26fd7a86" providerId="ADAL" clId="{7C29598B-4804-D242-88C5-D182E5D06ACA}" dt="2025-04-08T14:04:29.340" v="140" actId="20577"/>
          <ac:spMkLst>
            <pc:docMk/>
            <pc:sldMk cId="3662049853" sldId="291"/>
            <ac:spMk id="3" creationId="{EF103FDB-6D48-F23A-1074-16739B98DBAA}"/>
          </ac:spMkLst>
        </pc:spChg>
      </pc:sldChg>
      <pc:sldChg chg="addSp delSp modSp add mod">
        <pc:chgData name="Jim Horstmann" userId="495d3f29-bc6f-43ad-a780-653b26fd7a86" providerId="ADAL" clId="{7C29598B-4804-D242-88C5-D182E5D06ACA}" dt="2025-04-18T14:08:05.186" v="391" actId="20577"/>
        <pc:sldMkLst>
          <pc:docMk/>
          <pc:sldMk cId="2766247965" sldId="292"/>
        </pc:sldMkLst>
        <pc:spChg chg="mod">
          <ac:chgData name="Jim Horstmann" userId="495d3f29-bc6f-43ad-a780-653b26fd7a86" providerId="ADAL" clId="{7C29598B-4804-D242-88C5-D182E5D06ACA}" dt="2025-04-18T13:56:33.676" v="256" actId="20577"/>
          <ac:spMkLst>
            <pc:docMk/>
            <pc:sldMk cId="2766247965" sldId="292"/>
            <ac:spMk id="2" creationId="{DA3D9804-BFDD-9216-0BB6-28CF0E67F537}"/>
          </ac:spMkLst>
        </pc:spChg>
        <pc:spChg chg="add mod">
          <ac:chgData name="Jim Horstmann" userId="495d3f29-bc6f-43ad-a780-653b26fd7a86" providerId="ADAL" clId="{7C29598B-4804-D242-88C5-D182E5D06ACA}" dt="2025-04-18T13:58:10.122" v="286" actId="1076"/>
          <ac:spMkLst>
            <pc:docMk/>
            <pc:sldMk cId="2766247965" sldId="292"/>
            <ac:spMk id="9" creationId="{24736700-AAE4-C69B-9E91-64A8F584DB3B}"/>
          </ac:spMkLst>
        </pc:spChg>
        <pc:spChg chg="add mod">
          <ac:chgData name="Jim Horstmann" userId="495d3f29-bc6f-43ad-a780-653b26fd7a86" providerId="ADAL" clId="{7C29598B-4804-D242-88C5-D182E5D06ACA}" dt="2025-04-18T14:00:04.954" v="297" actId="20577"/>
          <ac:spMkLst>
            <pc:docMk/>
            <pc:sldMk cId="2766247965" sldId="292"/>
            <ac:spMk id="11" creationId="{046CA218-5055-0030-7801-CEBC476A2698}"/>
          </ac:spMkLst>
        </pc:spChg>
        <pc:spChg chg="add mod">
          <ac:chgData name="Jim Horstmann" userId="495d3f29-bc6f-43ad-a780-653b26fd7a86" providerId="ADAL" clId="{7C29598B-4804-D242-88C5-D182E5D06ACA}" dt="2025-04-18T14:08:05.186" v="391" actId="20577"/>
          <ac:spMkLst>
            <pc:docMk/>
            <pc:sldMk cId="2766247965" sldId="292"/>
            <ac:spMk id="12" creationId="{AEBFBD9A-F7E3-EA25-EB8F-92497662DB5E}"/>
          </ac:spMkLst>
        </pc:spChg>
        <pc:spChg chg="add mod">
          <ac:chgData name="Jim Horstmann" userId="495d3f29-bc6f-43ad-a780-653b26fd7a86" providerId="ADAL" clId="{7C29598B-4804-D242-88C5-D182E5D06ACA}" dt="2025-04-18T13:58:57.848" v="296" actId="14100"/>
          <ac:spMkLst>
            <pc:docMk/>
            <pc:sldMk cId="2766247965" sldId="292"/>
            <ac:spMk id="13" creationId="{D3CB847B-842C-5D09-81D5-1D76F9C9492B}"/>
          </ac:spMkLst>
        </pc:spChg>
      </pc:sldChg>
      <pc:sldChg chg="addSp delSp modSp add mod">
        <pc:chgData name="Jim Horstmann" userId="495d3f29-bc6f-43ad-a780-653b26fd7a86" providerId="ADAL" clId="{7C29598B-4804-D242-88C5-D182E5D06ACA}" dt="2025-04-18T14:06:04.731" v="349" actId="20577"/>
        <pc:sldMkLst>
          <pc:docMk/>
          <pc:sldMk cId="4020147438" sldId="293"/>
        </pc:sldMkLst>
        <pc:spChg chg="mod">
          <ac:chgData name="Jim Horstmann" userId="495d3f29-bc6f-43ad-a780-653b26fd7a86" providerId="ADAL" clId="{7C29598B-4804-D242-88C5-D182E5D06ACA}" dt="2025-04-18T14:01:02.775" v="313" actId="20577"/>
          <ac:spMkLst>
            <pc:docMk/>
            <pc:sldMk cId="4020147438" sldId="293"/>
            <ac:spMk id="2" creationId="{48A7701D-98F0-F788-312D-6B80997218C3}"/>
          </ac:spMkLst>
        </pc:spChg>
        <pc:spChg chg="mod">
          <ac:chgData name="Jim Horstmann" userId="495d3f29-bc6f-43ad-a780-653b26fd7a86" providerId="ADAL" clId="{7C29598B-4804-D242-88C5-D182E5D06ACA}" dt="2025-04-18T14:02:03.704" v="314"/>
          <ac:spMkLst>
            <pc:docMk/>
            <pc:sldMk cId="4020147438" sldId="293"/>
            <ac:spMk id="7" creationId="{F76ECDC4-D20D-8AA6-BA14-2CE862391E6D}"/>
          </ac:spMkLst>
        </pc:spChg>
        <pc:spChg chg="mod">
          <ac:chgData name="Jim Horstmann" userId="495d3f29-bc6f-43ad-a780-653b26fd7a86" providerId="ADAL" clId="{7C29598B-4804-D242-88C5-D182E5D06ACA}" dt="2025-04-18T14:02:03.704" v="314"/>
          <ac:spMkLst>
            <pc:docMk/>
            <pc:sldMk cId="4020147438" sldId="293"/>
            <ac:spMk id="8" creationId="{2EC8EE61-5F6A-8271-C3E9-974DBEB07D23}"/>
          </ac:spMkLst>
        </pc:spChg>
        <pc:spChg chg="add mod">
          <ac:chgData name="Jim Horstmann" userId="495d3f29-bc6f-43ad-a780-653b26fd7a86" providerId="ADAL" clId="{7C29598B-4804-D242-88C5-D182E5D06ACA}" dt="2025-04-18T14:02:14.903" v="316" actId="404"/>
          <ac:spMkLst>
            <pc:docMk/>
            <pc:sldMk cId="4020147438" sldId="293"/>
            <ac:spMk id="10" creationId="{8A385B95-647C-CD3E-C0E9-D0FB4489D8F7}"/>
          </ac:spMkLst>
        </pc:spChg>
        <pc:spChg chg="add mod">
          <ac:chgData name="Jim Horstmann" userId="495d3f29-bc6f-43ad-a780-653b26fd7a86" providerId="ADAL" clId="{7C29598B-4804-D242-88C5-D182E5D06ACA}" dt="2025-04-18T14:06:04.731" v="349" actId="20577"/>
          <ac:spMkLst>
            <pc:docMk/>
            <pc:sldMk cId="4020147438" sldId="293"/>
            <ac:spMk id="18" creationId="{22D3D785-14C3-6B5F-EE64-F3F354E7E02F}"/>
          </ac:spMkLst>
        </pc:spChg>
        <pc:grpChg chg="add mod">
          <ac:chgData name="Jim Horstmann" userId="495d3f29-bc6f-43ad-a780-653b26fd7a86" providerId="ADAL" clId="{7C29598B-4804-D242-88C5-D182E5D06ACA}" dt="2025-04-18T14:02:09.666" v="315" actId="1076"/>
          <ac:grpSpMkLst>
            <pc:docMk/>
            <pc:sldMk cId="4020147438" sldId="293"/>
            <ac:grpSpMk id="3" creationId="{9F680754-288E-A75B-DA3E-0556E0DA29B4}"/>
          </ac:grpSpMkLst>
        </pc:grpChg>
        <pc:cxnChg chg="add mod">
          <ac:chgData name="Jim Horstmann" userId="495d3f29-bc6f-43ad-a780-653b26fd7a86" providerId="ADAL" clId="{7C29598B-4804-D242-88C5-D182E5D06ACA}" dt="2025-04-18T14:03:07.460" v="325" actId="1076"/>
          <ac:cxnSpMkLst>
            <pc:docMk/>
            <pc:sldMk cId="4020147438" sldId="293"/>
            <ac:cxnSpMk id="14" creationId="{893812CB-743E-EA6A-63A2-113B29EF430E}"/>
          </ac:cxnSpMkLst>
        </pc:cxnChg>
        <pc:cxnChg chg="add mod">
          <ac:chgData name="Jim Horstmann" userId="495d3f29-bc6f-43ad-a780-653b26fd7a86" providerId="ADAL" clId="{7C29598B-4804-D242-88C5-D182E5D06ACA}" dt="2025-04-18T14:03:01.139" v="324" actId="1076"/>
          <ac:cxnSpMkLst>
            <pc:docMk/>
            <pc:sldMk cId="4020147438" sldId="293"/>
            <ac:cxnSpMk id="16" creationId="{70E42B7F-98E0-3291-C697-30F576EFCA3E}"/>
          </ac:cxnSpMkLst>
        </pc:cxnChg>
        <pc:cxnChg chg="add mod">
          <ac:chgData name="Jim Horstmann" userId="495d3f29-bc6f-43ad-a780-653b26fd7a86" providerId="ADAL" clId="{7C29598B-4804-D242-88C5-D182E5D06ACA}" dt="2025-04-18T14:02:56.791" v="323" actId="1076"/>
          <ac:cxnSpMkLst>
            <pc:docMk/>
            <pc:sldMk cId="4020147438" sldId="293"/>
            <ac:cxnSpMk id="17" creationId="{C96E8933-3F5D-0392-8557-FD5C66E666DE}"/>
          </ac:cxnSpMkLst>
        </pc:cxnChg>
      </pc:sldChg>
      <pc:sldChg chg="modSp add mod ord">
        <pc:chgData name="Jim Horstmann" userId="495d3f29-bc6f-43ad-a780-653b26fd7a86" providerId="ADAL" clId="{7C29598B-4804-D242-88C5-D182E5D06ACA}" dt="2025-04-18T14:12:35.016" v="502" actId="20577"/>
        <pc:sldMkLst>
          <pc:docMk/>
          <pc:sldMk cId="1448775416" sldId="294"/>
        </pc:sldMkLst>
        <pc:spChg chg="mod">
          <ac:chgData name="Jim Horstmann" userId="495d3f29-bc6f-43ad-a780-653b26fd7a86" providerId="ADAL" clId="{7C29598B-4804-D242-88C5-D182E5D06ACA}" dt="2025-04-18T14:12:06.988" v="479" actId="20577"/>
          <ac:spMkLst>
            <pc:docMk/>
            <pc:sldMk cId="1448775416" sldId="294"/>
            <ac:spMk id="2" creationId="{06E7D53D-E695-949C-C98C-A2E4DC561AC2}"/>
          </ac:spMkLst>
        </pc:spChg>
        <pc:spChg chg="mod">
          <ac:chgData name="Jim Horstmann" userId="495d3f29-bc6f-43ad-a780-653b26fd7a86" providerId="ADAL" clId="{7C29598B-4804-D242-88C5-D182E5D06ACA}" dt="2025-04-18T14:12:35.016" v="502" actId="20577"/>
          <ac:spMkLst>
            <pc:docMk/>
            <pc:sldMk cId="1448775416" sldId="294"/>
            <ac:spMk id="3" creationId="{7B9E525E-F9D2-235A-FD33-86A4A8FC6FE2}"/>
          </ac:spMkLst>
        </pc:spChg>
      </pc:sldChg>
      <pc:sldChg chg="modSp add mod">
        <pc:chgData name="Jim Horstmann" userId="495d3f29-bc6f-43ad-a780-653b26fd7a86" providerId="ADAL" clId="{7C29598B-4804-D242-88C5-D182E5D06ACA}" dt="2025-04-18T14:14:00.103" v="591" actId="20577"/>
        <pc:sldMkLst>
          <pc:docMk/>
          <pc:sldMk cId="2216374296" sldId="295"/>
        </pc:sldMkLst>
        <pc:spChg chg="mod">
          <ac:chgData name="Jim Horstmann" userId="495d3f29-bc6f-43ad-a780-653b26fd7a86" providerId="ADAL" clId="{7C29598B-4804-D242-88C5-D182E5D06ACA}" dt="2025-04-18T14:13:30.627" v="536" actId="20577"/>
          <ac:spMkLst>
            <pc:docMk/>
            <pc:sldMk cId="2216374296" sldId="295"/>
            <ac:spMk id="2" creationId="{4A23FBBB-2F1F-7FFA-C832-96CB3FC9487C}"/>
          </ac:spMkLst>
        </pc:spChg>
        <pc:spChg chg="mod">
          <ac:chgData name="Jim Horstmann" userId="495d3f29-bc6f-43ad-a780-653b26fd7a86" providerId="ADAL" clId="{7C29598B-4804-D242-88C5-D182E5D06ACA}" dt="2025-04-18T14:14:00.103" v="591" actId="20577"/>
          <ac:spMkLst>
            <pc:docMk/>
            <pc:sldMk cId="2216374296" sldId="295"/>
            <ac:spMk id="3" creationId="{CAF069D9-EE56-B12F-67DE-32D0490DCB48}"/>
          </ac:spMkLst>
        </pc:spChg>
      </pc:sldChg>
      <pc:sldChg chg="addSp delSp modSp new mod modAnim">
        <pc:chgData name="Jim Horstmann" userId="495d3f29-bc6f-43ad-a780-653b26fd7a86" providerId="ADAL" clId="{7C29598B-4804-D242-88C5-D182E5D06ACA}" dt="2025-04-18T14:44:12.074" v="1259"/>
        <pc:sldMkLst>
          <pc:docMk/>
          <pc:sldMk cId="225586201" sldId="296"/>
        </pc:sldMkLst>
        <pc:spChg chg="mod">
          <ac:chgData name="Jim Horstmann" userId="495d3f29-bc6f-43ad-a780-653b26fd7a86" providerId="ADAL" clId="{7C29598B-4804-D242-88C5-D182E5D06ACA}" dt="2025-04-18T14:28:54.555" v="719" actId="313"/>
          <ac:spMkLst>
            <pc:docMk/>
            <pc:sldMk cId="225586201" sldId="296"/>
            <ac:spMk id="2" creationId="{A6710A27-34AA-FCE2-146E-610D2D84F242}"/>
          </ac:spMkLst>
        </pc:spChg>
        <pc:spChg chg="mod">
          <ac:chgData name="Jim Horstmann" userId="495d3f29-bc6f-43ad-a780-653b26fd7a86" providerId="ADAL" clId="{7C29598B-4804-D242-88C5-D182E5D06ACA}" dt="2025-04-18T14:42:32.357" v="1251" actId="27636"/>
          <ac:spMkLst>
            <pc:docMk/>
            <pc:sldMk cId="225586201" sldId="296"/>
            <ac:spMk id="3" creationId="{49C8D550-2CFE-48DB-193D-AD5145029CDA}"/>
          </ac:spMkLst>
        </pc:spChg>
        <pc:spChg chg="add mod">
          <ac:chgData name="Jim Horstmann" userId="495d3f29-bc6f-43ad-a780-653b26fd7a86" providerId="ADAL" clId="{7C29598B-4804-D242-88C5-D182E5D06ACA}" dt="2025-04-18T14:42:02.068" v="1246" actId="14100"/>
          <ac:spMkLst>
            <pc:docMk/>
            <pc:sldMk cId="225586201" sldId="296"/>
            <ac:spMk id="7" creationId="{AD4C6666-F64E-CD0F-DBDA-B5BE64401FFD}"/>
          </ac:spMkLst>
        </pc:spChg>
        <pc:spChg chg="add mod">
          <ac:chgData name="Jim Horstmann" userId="495d3f29-bc6f-43ad-a780-653b26fd7a86" providerId="ADAL" clId="{7C29598B-4804-D242-88C5-D182E5D06ACA}" dt="2025-04-18T14:42:13.992" v="1247" actId="167"/>
          <ac:spMkLst>
            <pc:docMk/>
            <pc:sldMk cId="225586201" sldId="296"/>
            <ac:spMk id="8" creationId="{DBDFE6A5-E947-5C7E-0630-C8A25891136F}"/>
          </ac:spMkLst>
        </pc:spChg>
      </pc:sldChg>
      <pc:sldChg chg="addSp modSp add mod modTransition modAnim">
        <pc:chgData name="Jim Horstmann" userId="495d3f29-bc6f-43ad-a780-653b26fd7a86" providerId="ADAL" clId="{7C29598B-4804-D242-88C5-D182E5D06ACA}" dt="2025-04-18T15:05:16.991" v="1766"/>
        <pc:sldMkLst>
          <pc:docMk/>
          <pc:sldMk cId="918913638" sldId="297"/>
        </pc:sldMkLst>
        <pc:spChg chg="mod">
          <ac:chgData name="Jim Horstmann" userId="495d3f29-bc6f-43ad-a780-653b26fd7a86" providerId="ADAL" clId="{7C29598B-4804-D242-88C5-D182E5D06ACA}" dt="2025-04-18T14:52:23.132" v="1451" actId="207"/>
          <ac:spMkLst>
            <pc:docMk/>
            <pc:sldMk cId="918913638" sldId="297"/>
            <ac:spMk id="3" creationId="{0ADAD7AF-7868-68F8-9B36-390795FA9A76}"/>
          </ac:spMkLst>
        </pc:spChg>
        <pc:spChg chg="add">
          <ac:chgData name="Jim Horstmann" userId="495d3f29-bc6f-43ad-a780-653b26fd7a86" providerId="ADAL" clId="{7C29598B-4804-D242-88C5-D182E5D06ACA}" dt="2025-04-18T14:54:16.332" v="1452" actId="11529"/>
          <ac:spMkLst>
            <pc:docMk/>
            <pc:sldMk cId="918913638" sldId="297"/>
            <ac:spMk id="6" creationId="{3BFDC1AB-B533-F504-D06B-BA1B523B3868}"/>
          </ac:spMkLst>
        </pc:spChg>
        <pc:spChg chg="add mod">
          <ac:chgData name="Jim Horstmann" userId="495d3f29-bc6f-43ad-a780-653b26fd7a86" providerId="ADAL" clId="{7C29598B-4804-D242-88C5-D182E5D06ACA}" dt="2025-04-18T14:55:29.310" v="1479" actId="1076"/>
          <ac:spMkLst>
            <pc:docMk/>
            <pc:sldMk cId="918913638" sldId="297"/>
            <ac:spMk id="9" creationId="{A0F0E306-56CB-01FC-D8CB-D4E591503A64}"/>
          </ac:spMkLst>
        </pc:spChg>
      </pc:sldChg>
      <pc:sldChg chg="addSp modSp add mod ord modTransition modAnim">
        <pc:chgData name="Jim Horstmann" userId="495d3f29-bc6f-43ad-a780-653b26fd7a86" providerId="ADAL" clId="{7C29598B-4804-D242-88C5-D182E5D06ACA}" dt="2025-04-18T15:05:10.413" v="1765"/>
        <pc:sldMkLst>
          <pc:docMk/>
          <pc:sldMk cId="2495420608" sldId="298"/>
        </pc:sldMkLst>
        <pc:spChg chg="mod">
          <ac:chgData name="Jim Horstmann" userId="495d3f29-bc6f-43ad-a780-653b26fd7a86" providerId="ADAL" clId="{7C29598B-4804-D242-88C5-D182E5D06ACA}" dt="2025-04-18T14:57:05.614" v="1634" actId="207"/>
          <ac:spMkLst>
            <pc:docMk/>
            <pc:sldMk cId="2495420608" sldId="298"/>
            <ac:spMk id="3" creationId="{226FD50A-FBFF-E244-C918-65A324294DEF}"/>
          </ac:spMkLst>
        </pc:spChg>
        <pc:spChg chg="add mod">
          <ac:chgData name="Jim Horstmann" userId="495d3f29-bc6f-43ad-a780-653b26fd7a86" providerId="ADAL" clId="{7C29598B-4804-D242-88C5-D182E5D06ACA}" dt="2025-04-18T15:03:48.198" v="1763" actId="14100"/>
          <ac:spMkLst>
            <pc:docMk/>
            <pc:sldMk cId="2495420608" sldId="298"/>
            <ac:spMk id="6" creationId="{4F67E075-2EE5-AC9C-D497-EF72D3237FDD}"/>
          </ac:spMkLst>
        </pc:spChg>
        <pc:spChg chg="add mod">
          <ac:chgData name="Jim Horstmann" userId="495d3f29-bc6f-43ad-a780-653b26fd7a86" providerId="ADAL" clId="{7C29598B-4804-D242-88C5-D182E5D06ACA}" dt="2025-04-18T15:03:32.860" v="1762" actId="404"/>
          <ac:spMkLst>
            <pc:docMk/>
            <pc:sldMk cId="2495420608" sldId="298"/>
            <ac:spMk id="9" creationId="{D53FE596-6CB6-070D-C741-C55A807FBF63}"/>
          </ac:spMkLst>
        </pc:spChg>
      </pc:sldChg>
      <pc:sldChg chg="addSp delSp modSp new mod">
        <pc:chgData name="Jim Horstmann" userId="495d3f29-bc6f-43ad-a780-653b26fd7a86" providerId="ADAL" clId="{7C29598B-4804-D242-88C5-D182E5D06ACA}" dt="2025-04-25T20:02:22.939" v="3038" actId="1076"/>
        <pc:sldMkLst>
          <pc:docMk/>
          <pc:sldMk cId="2802792502" sldId="299"/>
        </pc:sldMkLst>
        <pc:spChg chg="mod">
          <ac:chgData name="Jim Horstmann" userId="495d3f29-bc6f-43ad-a780-653b26fd7a86" providerId="ADAL" clId="{7C29598B-4804-D242-88C5-D182E5D06ACA}" dt="2025-04-25T20:02:12.733" v="3037" actId="26606"/>
          <ac:spMkLst>
            <pc:docMk/>
            <pc:sldMk cId="2802792502" sldId="299"/>
            <ac:spMk id="2" creationId="{006080DA-AC44-3183-B0A1-FBA97D6A1D50}"/>
          </ac:spMkLst>
        </pc:spChg>
        <pc:spChg chg="del mod">
          <ac:chgData name="Jim Horstmann" userId="495d3f29-bc6f-43ad-a780-653b26fd7a86" providerId="ADAL" clId="{7C29598B-4804-D242-88C5-D182E5D06ACA}" dt="2025-04-25T20:02:12.733" v="3037" actId="26606"/>
          <ac:spMkLst>
            <pc:docMk/>
            <pc:sldMk cId="2802792502" sldId="299"/>
            <ac:spMk id="3" creationId="{35F8B784-0801-4897-7CDE-2CBEAD857FE0}"/>
          </ac:spMkLst>
        </pc:spChg>
        <pc:spChg chg="mod">
          <ac:chgData name="Jim Horstmann" userId="495d3f29-bc6f-43ad-a780-653b26fd7a86" providerId="ADAL" clId="{7C29598B-4804-D242-88C5-D182E5D06ACA}" dt="2025-04-25T20:02:12.733" v="3037" actId="26606"/>
          <ac:spMkLst>
            <pc:docMk/>
            <pc:sldMk cId="2802792502" sldId="299"/>
            <ac:spMk id="4" creationId="{CD8A0644-892A-7684-52A3-18BBC49BA5C6}"/>
          </ac:spMkLst>
        </pc:spChg>
        <pc:spChg chg="mod">
          <ac:chgData name="Jim Horstmann" userId="495d3f29-bc6f-43ad-a780-653b26fd7a86" providerId="ADAL" clId="{7C29598B-4804-D242-88C5-D182E5D06ACA}" dt="2025-04-25T20:02:12.733" v="3037" actId="26606"/>
          <ac:spMkLst>
            <pc:docMk/>
            <pc:sldMk cId="2802792502" sldId="299"/>
            <ac:spMk id="5" creationId="{D7A2CBDD-4A1B-C728-CEB6-D86B37BA6DA7}"/>
          </ac:spMkLst>
        </pc:spChg>
        <pc:graphicFrameChg chg="add mod">
          <ac:chgData name="Jim Horstmann" userId="495d3f29-bc6f-43ad-a780-653b26fd7a86" providerId="ADAL" clId="{7C29598B-4804-D242-88C5-D182E5D06ACA}" dt="2025-04-25T20:02:22.939" v="3038" actId="1076"/>
          <ac:graphicFrameMkLst>
            <pc:docMk/>
            <pc:sldMk cId="2802792502" sldId="299"/>
            <ac:graphicFrameMk id="7" creationId="{63CEFD0B-A5E1-9EF8-32B8-14102083A70A}"/>
          </ac:graphicFrameMkLst>
        </pc:graphicFrameChg>
      </pc:sldChg>
      <pc:sldChg chg="addSp delSp modSp add mod ord">
        <pc:chgData name="Jim Horstmann" userId="495d3f29-bc6f-43ad-a780-653b26fd7a86" providerId="ADAL" clId="{7C29598B-4804-D242-88C5-D182E5D06ACA}" dt="2025-04-25T20:00:05.495" v="3028" actId="1076"/>
        <pc:sldMkLst>
          <pc:docMk/>
          <pc:sldMk cId="633154336" sldId="300"/>
        </pc:sldMkLst>
        <pc:spChg chg="mod">
          <ac:chgData name="Jim Horstmann" userId="495d3f29-bc6f-43ad-a780-653b26fd7a86" providerId="ADAL" clId="{7C29598B-4804-D242-88C5-D182E5D06ACA}" dt="2025-04-23T14:39:25.270" v="2869" actId="20577"/>
          <ac:spMkLst>
            <pc:docMk/>
            <pc:sldMk cId="633154336" sldId="300"/>
            <ac:spMk id="2" creationId="{3CA18E1B-D7FA-5C0B-8C2A-05BE52331F92}"/>
          </ac:spMkLst>
        </pc:spChg>
        <pc:spChg chg="del mod">
          <ac:chgData name="Jim Horstmann" userId="495d3f29-bc6f-43ad-a780-653b26fd7a86" providerId="ADAL" clId="{7C29598B-4804-D242-88C5-D182E5D06ACA}" dt="2025-04-25T19:59:12.354" v="3025" actId="478"/>
          <ac:spMkLst>
            <pc:docMk/>
            <pc:sldMk cId="633154336" sldId="300"/>
            <ac:spMk id="3" creationId="{4023F01E-1976-10CC-0F3E-59C0CD082BC5}"/>
          </ac:spMkLst>
        </pc:spChg>
        <pc:picChg chg="add del mod">
          <ac:chgData name="Jim Horstmann" userId="495d3f29-bc6f-43ad-a780-653b26fd7a86" providerId="ADAL" clId="{7C29598B-4804-D242-88C5-D182E5D06ACA}" dt="2025-04-25T19:59:10.498" v="3024" actId="478"/>
          <ac:picMkLst>
            <pc:docMk/>
            <pc:sldMk cId="633154336" sldId="300"/>
            <ac:picMk id="6" creationId="{A47649F7-1762-7ADC-716B-5E6B5EBC0D29}"/>
          </ac:picMkLst>
        </pc:picChg>
        <pc:picChg chg="add mod">
          <ac:chgData name="Jim Horstmann" userId="495d3f29-bc6f-43ad-a780-653b26fd7a86" providerId="ADAL" clId="{7C29598B-4804-D242-88C5-D182E5D06ACA}" dt="2025-04-25T20:00:05.495" v="3028" actId="1076"/>
          <ac:picMkLst>
            <pc:docMk/>
            <pc:sldMk cId="633154336" sldId="300"/>
            <ac:picMk id="7" creationId="{483BD5D0-304A-F6E3-0F18-5D9870F1E226}"/>
          </ac:picMkLst>
        </pc:picChg>
      </pc:sldChg>
      <pc:sldChg chg="addSp delSp modSp add mod">
        <pc:chgData name="Jim Horstmann" userId="495d3f29-bc6f-43ad-a780-653b26fd7a86" providerId="ADAL" clId="{7C29598B-4804-D242-88C5-D182E5D06ACA}" dt="2025-04-25T19:34:27.004" v="3018" actId="1076"/>
        <pc:sldMkLst>
          <pc:docMk/>
          <pc:sldMk cId="905257880" sldId="301"/>
        </pc:sldMkLst>
        <pc:spChg chg="mod">
          <ac:chgData name="Jim Horstmann" userId="495d3f29-bc6f-43ad-a780-653b26fd7a86" providerId="ADAL" clId="{7C29598B-4804-D242-88C5-D182E5D06ACA}" dt="2025-04-24T18:47:01.547" v="2943" actId="20577"/>
          <ac:spMkLst>
            <pc:docMk/>
            <pc:sldMk cId="905257880" sldId="301"/>
            <ac:spMk id="2" creationId="{955C54AC-F9E4-1A6E-5B3B-D52BD3D50C49}"/>
          </ac:spMkLst>
        </pc:spChg>
        <pc:spChg chg="del mod">
          <ac:chgData name="Jim Horstmann" userId="495d3f29-bc6f-43ad-a780-653b26fd7a86" providerId="ADAL" clId="{7C29598B-4804-D242-88C5-D182E5D06ACA}" dt="2025-04-25T19:34:07.480" v="3014" actId="478"/>
          <ac:spMkLst>
            <pc:docMk/>
            <pc:sldMk cId="905257880" sldId="301"/>
            <ac:spMk id="3" creationId="{5C9EECD1-D573-6785-872C-D663DA684DCC}"/>
          </ac:spMkLst>
        </pc:spChg>
        <pc:spChg chg="add del mod">
          <ac:chgData name="Jim Horstmann" userId="495d3f29-bc6f-43ad-a780-653b26fd7a86" providerId="ADAL" clId="{7C29598B-4804-D242-88C5-D182E5D06ACA}" dt="2025-04-25T19:34:11.939" v="3015" actId="478"/>
          <ac:spMkLst>
            <pc:docMk/>
            <pc:sldMk cId="905257880" sldId="301"/>
            <ac:spMk id="8" creationId="{FC56D2F4-80A2-53D5-F2F8-51F504FAD4D4}"/>
          </ac:spMkLst>
        </pc:spChg>
        <pc:picChg chg="add mod">
          <ac:chgData name="Jim Horstmann" userId="495d3f29-bc6f-43ad-a780-653b26fd7a86" providerId="ADAL" clId="{7C29598B-4804-D242-88C5-D182E5D06ACA}" dt="2025-04-25T19:34:27.004" v="3018" actId="1076"/>
          <ac:picMkLst>
            <pc:docMk/>
            <pc:sldMk cId="905257880" sldId="301"/>
            <ac:picMk id="6" creationId="{6C07C00B-F11F-F025-94DB-95B3B4F812E2}"/>
          </ac:picMkLst>
        </pc:picChg>
      </pc:sldChg>
      <pc:sldChg chg="addSp delSp modSp add mod modClrScheme chgLayout">
        <pc:chgData name="Jim Horstmann" userId="495d3f29-bc6f-43ad-a780-653b26fd7a86" providerId="ADAL" clId="{7C29598B-4804-D242-88C5-D182E5D06ACA}" dt="2025-04-25T19:33:34.453" v="3011" actId="1076"/>
        <pc:sldMkLst>
          <pc:docMk/>
          <pc:sldMk cId="2385586505" sldId="302"/>
        </pc:sldMkLst>
        <pc:spChg chg="mod">
          <ac:chgData name="Jim Horstmann" userId="495d3f29-bc6f-43ad-a780-653b26fd7a86" providerId="ADAL" clId="{7C29598B-4804-D242-88C5-D182E5D06ACA}" dt="2025-04-25T19:30:35.555" v="2999" actId="26606"/>
          <ac:spMkLst>
            <pc:docMk/>
            <pc:sldMk cId="2385586505" sldId="302"/>
            <ac:spMk id="2" creationId="{00BFF946-C67B-37DA-8020-50218C637632}"/>
          </ac:spMkLst>
        </pc:spChg>
        <pc:spChg chg="del mod">
          <ac:chgData name="Jim Horstmann" userId="495d3f29-bc6f-43ad-a780-653b26fd7a86" providerId="ADAL" clId="{7C29598B-4804-D242-88C5-D182E5D06ACA}" dt="2025-04-25T19:30:24.923" v="2998"/>
          <ac:spMkLst>
            <pc:docMk/>
            <pc:sldMk cId="2385586505" sldId="302"/>
            <ac:spMk id="3" creationId="{913AB987-BB44-53E3-1155-8C35C3DAE85E}"/>
          </ac:spMkLst>
        </pc:spChg>
        <pc:spChg chg="mod">
          <ac:chgData name="Jim Horstmann" userId="495d3f29-bc6f-43ad-a780-653b26fd7a86" providerId="ADAL" clId="{7C29598B-4804-D242-88C5-D182E5D06ACA}" dt="2025-04-25T19:30:35.555" v="2999" actId="26606"/>
          <ac:spMkLst>
            <pc:docMk/>
            <pc:sldMk cId="2385586505" sldId="302"/>
            <ac:spMk id="4" creationId="{B093FC0B-F5EF-7936-6546-41B78A896DB7}"/>
          </ac:spMkLst>
        </pc:spChg>
        <pc:spChg chg="mod">
          <ac:chgData name="Jim Horstmann" userId="495d3f29-bc6f-43ad-a780-653b26fd7a86" providerId="ADAL" clId="{7C29598B-4804-D242-88C5-D182E5D06ACA}" dt="2025-04-25T19:30:35.555" v="2999" actId="26606"/>
          <ac:spMkLst>
            <pc:docMk/>
            <pc:sldMk cId="2385586505" sldId="302"/>
            <ac:spMk id="5" creationId="{C78C1D9E-45D6-DA7B-874C-72138B46CB84}"/>
          </ac:spMkLst>
        </pc:spChg>
        <pc:spChg chg="add del mod">
          <ac:chgData name="Jim Horstmann" userId="495d3f29-bc6f-43ad-a780-653b26fd7a86" providerId="ADAL" clId="{7C29598B-4804-D242-88C5-D182E5D06ACA}" dt="2025-04-25T19:32:33.367" v="3003" actId="478"/>
          <ac:spMkLst>
            <pc:docMk/>
            <pc:sldMk cId="2385586505" sldId="302"/>
            <ac:spMk id="8" creationId="{7DC85F6B-F0D1-C94B-20FE-CA7DF889930C}"/>
          </ac:spMkLst>
        </pc:spChg>
        <pc:spChg chg="add del mod">
          <ac:chgData name="Jim Horstmann" userId="495d3f29-bc6f-43ad-a780-653b26fd7a86" providerId="ADAL" clId="{7C29598B-4804-D242-88C5-D182E5D06ACA}" dt="2025-04-25T19:33:30.083" v="3009" actId="478"/>
          <ac:spMkLst>
            <pc:docMk/>
            <pc:sldMk cId="2385586505" sldId="302"/>
            <ac:spMk id="11" creationId="{CC06E3C1-9F6E-E9BB-BB0F-8E73EF089BBD}"/>
          </ac:spMkLst>
        </pc:spChg>
        <pc:graphicFrameChg chg="add del mod">
          <ac:chgData name="Jim Horstmann" userId="495d3f29-bc6f-43ad-a780-653b26fd7a86" providerId="ADAL" clId="{7C29598B-4804-D242-88C5-D182E5D06ACA}" dt="2025-04-25T19:32:29.481" v="3002" actId="478"/>
          <ac:graphicFrameMkLst>
            <pc:docMk/>
            <pc:sldMk cId="2385586505" sldId="302"/>
            <ac:graphicFrameMk id="6" creationId="{0E844773-8DED-B539-CE91-6C5DA4F834FD}"/>
          </ac:graphicFrameMkLst>
        </pc:graphicFrameChg>
        <pc:picChg chg="add mod">
          <ac:chgData name="Jim Horstmann" userId="495d3f29-bc6f-43ad-a780-653b26fd7a86" providerId="ADAL" clId="{7C29598B-4804-D242-88C5-D182E5D06ACA}" dt="2025-04-25T19:33:34.453" v="3011" actId="1076"/>
          <ac:picMkLst>
            <pc:docMk/>
            <pc:sldMk cId="2385586505" sldId="302"/>
            <ac:picMk id="9" creationId="{F24E8CE2-1C22-7424-1692-37B25D9CB43D}"/>
          </ac:picMkLst>
        </pc:picChg>
      </pc:sldChg>
      <pc:sldChg chg="addSp delSp modSp add mod ord">
        <pc:chgData name="Jim Horstmann" userId="495d3f29-bc6f-43ad-a780-653b26fd7a86" providerId="ADAL" clId="{7C29598B-4804-D242-88C5-D182E5D06ACA}" dt="2025-04-25T20:00:13.076" v="3031" actId="1076"/>
        <pc:sldMkLst>
          <pc:docMk/>
          <pc:sldMk cId="460469152" sldId="303"/>
        </pc:sldMkLst>
        <pc:spChg chg="mod">
          <ac:chgData name="Jim Horstmann" userId="495d3f29-bc6f-43ad-a780-653b26fd7a86" providerId="ADAL" clId="{7C29598B-4804-D242-88C5-D182E5D06ACA}" dt="2025-04-23T14:10:53.101" v="2834" actId="20577"/>
          <ac:spMkLst>
            <pc:docMk/>
            <pc:sldMk cId="460469152" sldId="303"/>
            <ac:spMk id="2" creationId="{81ED4714-783C-08FD-262E-B8641EE15C0F}"/>
          </ac:spMkLst>
        </pc:spChg>
        <pc:picChg chg="add mod">
          <ac:chgData name="Jim Horstmann" userId="495d3f29-bc6f-43ad-a780-653b26fd7a86" providerId="ADAL" clId="{7C29598B-4804-D242-88C5-D182E5D06ACA}" dt="2025-04-25T20:00:13.076" v="3031" actId="1076"/>
          <ac:picMkLst>
            <pc:docMk/>
            <pc:sldMk cId="460469152" sldId="303"/>
            <ac:picMk id="3" creationId="{F1B763D8-AEE3-67B5-E151-462A075C513D}"/>
          </ac:picMkLst>
        </pc:picChg>
        <pc:picChg chg="add del mod">
          <ac:chgData name="Jim Horstmann" userId="495d3f29-bc6f-43ad-a780-653b26fd7a86" providerId="ADAL" clId="{7C29598B-4804-D242-88C5-D182E5D06ACA}" dt="2025-04-25T19:57:57.421" v="3020" actId="478"/>
          <ac:picMkLst>
            <pc:docMk/>
            <pc:sldMk cId="460469152" sldId="303"/>
            <ac:picMk id="6" creationId="{C688ECB9-8092-5B6C-323D-3C302D7D7BC3}"/>
          </ac:picMkLst>
        </pc:picChg>
      </pc:sldChg>
      <pc:sldChg chg="add del">
        <pc:chgData name="Jim Horstmann" userId="495d3f29-bc6f-43ad-a780-653b26fd7a86" providerId="ADAL" clId="{7C29598B-4804-D242-88C5-D182E5D06ACA}" dt="2025-04-23T14:47:49.269" v="2871" actId="2696"/>
        <pc:sldMkLst>
          <pc:docMk/>
          <pc:sldMk cId="668438438" sldId="304"/>
        </pc:sldMkLst>
      </pc:sldChg>
      <pc:sldChg chg="add del">
        <pc:chgData name="Jim Horstmann" userId="495d3f29-bc6f-43ad-a780-653b26fd7a86" providerId="ADAL" clId="{7C29598B-4804-D242-88C5-D182E5D06ACA}" dt="2025-04-23T14:13:48.175" v="2837" actId="2696"/>
        <pc:sldMkLst>
          <pc:docMk/>
          <pc:sldMk cId="3810734244" sldId="304"/>
        </pc:sldMkLst>
      </pc:sldChg>
      <pc:sldChg chg="addSp delSp modSp add mod">
        <pc:chgData name="Jim Horstmann" userId="495d3f29-bc6f-43ad-a780-653b26fd7a86" providerId="ADAL" clId="{7C29598B-4804-D242-88C5-D182E5D06ACA}" dt="2025-04-25T20:01:16.636" v="3036" actId="1076"/>
        <pc:sldMkLst>
          <pc:docMk/>
          <pc:sldMk cId="3240002777" sldId="305"/>
        </pc:sldMkLst>
        <pc:spChg chg="del">
          <ac:chgData name="Jim Horstmann" userId="495d3f29-bc6f-43ad-a780-653b26fd7a86" providerId="ADAL" clId="{7C29598B-4804-D242-88C5-D182E5D06ACA}" dt="2025-04-25T19:35:08.437" v="3019" actId="478"/>
          <ac:spMkLst>
            <pc:docMk/>
            <pc:sldMk cId="3240002777" sldId="305"/>
            <ac:spMk id="3" creationId="{7C4022B1-7800-3708-E3B5-C6C96B139C8D}"/>
          </ac:spMkLst>
        </pc:spChg>
        <pc:picChg chg="del mod">
          <ac:chgData name="Jim Horstmann" userId="495d3f29-bc6f-43ad-a780-653b26fd7a86" providerId="ADAL" clId="{7C29598B-4804-D242-88C5-D182E5D06ACA}" dt="2025-04-25T20:00:29.341" v="3032" actId="478"/>
          <ac:picMkLst>
            <pc:docMk/>
            <pc:sldMk cId="3240002777" sldId="305"/>
            <ac:picMk id="6" creationId="{FEAD3892-C180-9447-4675-A1B8E4EB71D9}"/>
          </ac:picMkLst>
        </pc:picChg>
        <pc:picChg chg="add mod">
          <ac:chgData name="Jim Horstmann" userId="495d3f29-bc6f-43ad-a780-653b26fd7a86" providerId="ADAL" clId="{7C29598B-4804-D242-88C5-D182E5D06ACA}" dt="2025-04-25T20:01:16.636" v="3036" actId="1076"/>
          <ac:picMkLst>
            <pc:docMk/>
            <pc:sldMk cId="3240002777" sldId="305"/>
            <ac:picMk id="7" creationId="{E1FA5241-DC45-D862-E22C-308B6F965849}"/>
          </ac:picMkLst>
        </pc:picChg>
      </pc:sldChg>
      <pc:sldMasterChg chg="delSldLayout">
        <pc:chgData name="Jim Horstmann" userId="495d3f29-bc6f-43ad-a780-653b26fd7a86" providerId="ADAL" clId="{7C29598B-4804-D242-88C5-D182E5D06ACA}" dt="2025-04-21T13:30:26.008" v="2519" actId="2696"/>
        <pc:sldMasterMkLst>
          <pc:docMk/>
          <pc:sldMasterMk cId="4265711678" sldId="2147483674"/>
        </pc:sldMasterMkLst>
        <pc:sldLayoutChg chg="del">
          <pc:chgData name="Jim Horstmann" userId="495d3f29-bc6f-43ad-a780-653b26fd7a86" providerId="ADAL" clId="{7C29598B-4804-D242-88C5-D182E5D06ACA}" dt="2025-04-21T13:30:19.403" v="2518" actId="2696"/>
          <pc:sldLayoutMkLst>
            <pc:docMk/>
            <pc:sldMasterMk cId="4265711678" sldId="2147483674"/>
            <pc:sldLayoutMk cId="959349166" sldId="2147483687"/>
          </pc:sldLayoutMkLst>
        </pc:sldLayoutChg>
        <pc:sldLayoutChg chg="del">
          <pc:chgData name="Jim Horstmann" userId="495d3f29-bc6f-43ad-a780-653b26fd7a86" providerId="ADAL" clId="{7C29598B-4804-D242-88C5-D182E5D06ACA}" dt="2025-04-21T13:30:26.008" v="2519" actId="2696"/>
          <pc:sldLayoutMkLst>
            <pc:docMk/>
            <pc:sldMasterMk cId="4265711678" sldId="2147483674"/>
            <pc:sldLayoutMk cId="2391615570" sldId="2147483688"/>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837C1-80BF-44E8-9BE4-CFF07ED438D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217918-EC8F-4A1A-A439-3E8BD37EEE6C}">
      <dgm:prSet/>
      <dgm:spPr/>
      <dgm:t>
        <a:bodyPr/>
        <a:lstStyle/>
        <a:p>
          <a:r>
            <a:rPr lang="en-US"/>
            <a:t>Take ownership for your data</a:t>
          </a:r>
        </a:p>
      </dgm:t>
    </dgm:pt>
    <dgm:pt modelId="{708F0051-1BA7-44F3-8309-7AE60AF33631}" type="parTrans" cxnId="{B116C0D5-E6D8-4338-8A90-CA6C8FAD04A0}">
      <dgm:prSet/>
      <dgm:spPr/>
      <dgm:t>
        <a:bodyPr/>
        <a:lstStyle/>
        <a:p>
          <a:endParaRPr lang="en-US"/>
        </a:p>
      </dgm:t>
    </dgm:pt>
    <dgm:pt modelId="{58D54124-1FDA-4C72-A92B-6EBB27A7E8F7}" type="sibTrans" cxnId="{B116C0D5-E6D8-4338-8A90-CA6C8FAD04A0}">
      <dgm:prSet/>
      <dgm:spPr/>
      <dgm:t>
        <a:bodyPr/>
        <a:lstStyle/>
        <a:p>
          <a:endParaRPr lang="en-US"/>
        </a:p>
      </dgm:t>
    </dgm:pt>
    <dgm:pt modelId="{C3C9180F-3DC7-49CE-B91B-18F3ED14C53C}">
      <dgm:prSet/>
      <dgm:spPr/>
      <dgm:t>
        <a:bodyPr/>
        <a:lstStyle/>
        <a:p>
          <a:r>
            <a:rPr lang="en-US"/>
            <a:t>Start with clear business questions</a:t>
          </a:r>
        </a:p>
      </dgm:t>
    </dgm:pt>
    <dgm:pt modelId="{A8A3F464-AFB9-4C62-AAEC-314BB00DC9D6}" type="parTrans" cxnId="{6541E3E7-404A-4D65-AA99-5CD56B84FB6C}">
      <dgm:prSet/>
      <dgm:spPr/>
      <dgm:t>
        <a:bodyPr/>
        <a:lstStyle/>
        <a:p>
          <a:endParaRPr lang="en-US"/>
        </a:p>
      </dgm:t>
    </dgm:pt>
    <dgm:pt modelId="{0C80D855-3EB9-49AC-9372-1D33EC34983D}" type="sibTrans" cxnId="{6541E3E7-404A-4D65-AA99-5CD56B84FB6C}">
      <dgm:prSet/>
      <dgm:spPr/>
      <dgm:t>
        <a:bodyPr/>
        <a:lstStyle/>
        <a:p>
          <a:endParaRPr lang="en-US"/>
        </a:p>
      </dgm:t>
    </dgm:pt>
    <dgm:pt modelId="{9B1CDC88-1317-4B68-AB4A-5B3CBD809267}">
      <dgm:prSet/>
      <dgm:spPr/>
      <dgm:t>
        <a:bodyPr/>
        <a:lstStyle/>
        <a:p>
          <a:r>
            <a:rPr lang="en-US"/>
            <a:t>Build a data-driven culture</a:t>
          </a:r>
        </a:p>
      </dgm:t>
    </dgm:pt>
    <dgm:pt modelId="{A10BA7B7-8D91-49E2-8F33-E57748D4B336}" type="parTrans" cxnId="{4B51C69F-D3CA-4936-8223-FD34F81C38E7}">
      <dgm:prSet/>
      <dgm:spPr/>
      <dgm:t>
        <a:bodyPr/>
        <a:lstStyle/>
        <a:p>
          <a:endParaRPr lang="en-US"/>
        </a:p>
      </dgm:t>
    </dgm:pt>
    <dgm:pt modelId="{920E4FB3-AA6C-4418-BEA2-FB9C53849AC0}" type="sibTrans" cxnId="{4B51C69F-D3CA-4936-8223-FD34F81C38E7}">
      <dgm:prSet/>
      <dgm:spPr/>
      <dgm:t>
        <a:bodyPr/>
        <a:lstStyle/>
        <a:p>
          <a:endParaRPr lang="en-US"/>
        </a:p>
      </dgm:t>
    </dgm:pt>
    <dgm:pt modelId="{341B5A0E-69F4-4526-825B-9D62E86DC5C6}">
      <dgm:prSet/>
      <dgm:spPr/>
      <dgm:t>
        <a:bodyPr/>
        <a:lstStyle/>
        <a:p>
          <a:r>
            <a:rPr lang="en-US"/>
            <a:t>Collaborate with leaders of other departments</a:t>
          </a:r>
        </a:p>
      </dgm:t>
    </dgm:pt>
    <dgm:pt modelId="{20F71726-A4E5-47ED-8BCF-3DB32327AA7B}" type="parTrans" cxnId="{E27A90DE-D8C6-41A3-BF89-2193A250E9A2}">
      <dgm:prSet/>
      <dgm:spPr/>
      <dgm:t>
        <a:bodyPr/>
        <a:lstStyle/>
        <a:p>
          <a:endParaRPr lang="en-US"/>
        </a:p>
      </dgm:t>
    </dgm:pt>
    <dgm:pt modelId="{25F31201-9241-40E5-B3BF-5AFF7D25BAB3}" type="sibTrans" cxnId="{E27A90DE-D8C6-41A3-BF89-2193A250E9A2}">
      <dgm:prSet/>
      <dgm:spPr/>
      <dgm:t>
        <a:bodyPr/>
        <a:lstStyle/>
        <a:p>
          <a:endParaRPr lang="en-US"/>
        </a:p>
      </dgm:t>
    </dgm:pt>
    <dgm:pt modelId="{9CBD8428-A756-4692-AC5A-D09A62F62270}">
      <dgm:prSet/>
      <dgm:spPr/>
      <dgm:t>
        <a:bodyPr/>
        <a:lstStyle/>
        <a:p>
          <a:r>
            <a:rPr lang="en-US"/>
            <a:t>Focus more on outcomes, less on the reports / dashboards</a:t>
          </a:r>
        </a:p>
      </dgm:t>
    </dgm:pt>
    <dgm:pt modelId="{996D5FFF-6BC5-4FFB-B493-A968A7682495}" type="parTrans" cxnId="{3F1B7523-97D8-4F3C-890F-9BACBCE5A512}">
      <dgm:prSet/>
      <dgm:spPr/>
      <dgm:t>
        <a:bodyPr/>
        <a:lstStyle/>
        <a:p>
          <a:endParaRPr lang="en-US"/>
        </a:p>
      </dgm:t>
    </dgm:pt>
    <dgm:pt modelId="{47B9B7B1-8B3B-4ECE-BAF2-155CBA675D60}" type="sibTrans" cxnId="{3F1B7523-97D8-4F3C-890F-9BACBCE5A512}">
      <dgm:prSet/>
      <dgm:spPr/>
      <dgm:t>
        <a:bodyPr/>
        <a:lstStyle/>
        <a:p>
          <a:endParaRPr lang="en-US"/>
        </a:p>
      </dgm:t>
    </dgm:pt>
    <dgm:pt modelId="{708E993A-92B6-4F6C-969A-B16ECB7C0A60}">
      <dgm:prSet/>
      <dgm:spPr/>
      <dgm:t>
        <a:bodyPr/>
        <a:lstStyle/>
        <a:p>
          <a:r>
            <a:rPr lang="en-US"/>
            <a:t>Let requirements for data insights evolve over time</a:t>
          </a:r>
        </a:p>
      </dgm:t>
    </dgm:pt>
    <dgm:pt modelId="{27EDCAC1-71C1-4836-830E-573AF623F6D3}" type="parTrans" cxnId="{E413D034-D4F3-4442-9E37-212C2F1C8784}">
      <dgm:prSet/>
      <dgm:spPr/>
      <dgm:t>
        <a:bodyPr/>
        <a:lstStyle/>
        <a:p>
          <a:endParaRPr lang="en-US"/>
        </a:p>
      </dgm:t>
    </dgm:pt>
    <dgm:pt modelId="{C1191BCA-3E3D-44F6-9280-4A49AA72A4EF}" type="sibTrans" cxnId="{E413D034-D4F3-4442-9E37-212C2F1C8784}">
      <dgm:prSet/>
      <dgm:spPr/>
      <dgm:t>
        <a:bodyPr/>
        <a:lstStyle/>
        <a:p>
          <a:endParaRPr lang="en-US"/>
        </a:p>
      </dgm:t>
    </dgm:pt>
    <dgm:pt modelId="{CBA48C08-5C98-4236-B21C-47971C340BC3}">
      <dgm:prSet/>
      <dgm:spPr/>
      <dgm:t>
        <a:bodyPr/>
        <a:lstStyle/>
        <a:p>
          <a:r>
            <a:rPr lang="en-US"/>
            <a:t>Invest in data solutions (don’t wait for others to solve the problem for you!)</a:t>
          </a:r>
        </a:p>
      </dgm:t>
    </dgm:pt>
    <dgm:pt modelId="{99DB34BE-05B6-4F94-A328-8DE1E0BDE5E7}" type="parTrans" cxnId="{0AFA2913-FD31-4176-B6E8-FA86B4A3873B}">
      <dgm:prSet/>
      <dgm:spPr/>
      <dgm:t>
        <a:bodyPr/>
        <a:lstStyle/>
        <a:p>
          <a:endParaRPr lang="en-US"/>
        </a:p>
      </dgm:t>
    </dgm:pt>
    <dgm:pt modelId="{3644E358-1394-43C4-B2EF-8B20608AAE86}" type="sibTrans" cxnId="{0AFA2913-FD31-4176-B6E8-FA86B4A3873B}">
      <dgm:prSet/>
      <dgm:spPr/>
      <dgm:t>
        <a:bodyPr/>
        <a:lstStyle/>
        <a:p>
          <a:endParaRPr lang="en-US"/>
        </a:p>
      </dgm:t>
    </dgm:pt>
    <dgm:pt modelId="{80A3ED79-7496-45CE-8B4D-7F6A8149DA03}" type="pres">
      <dgm:prSet presAssocID="{9B9837C1-80BF-44E8-9BE4-CFF07ED438D2}" presName="root" presStyleCnt="0">
        <dgm:presLayoutVars>
          <dgm:dir/>
          <dgm:resizeHandles val="exact"/>
        </dgm:presLayoutVars>
      </dgm:prSet>
      <dgm:spPr/>
    </dgm:pt>
    <dgm:pt modelId="{0B7F825C-EDF8-4329-A9D8-F32321401464}" type="pres">
      <dgm:prSet presAssocID="{E0217918-EC8F-4A1A-A439-3E8BD37EEE6C}" presName="compNode" presStyleCnt="0"/>
      <dgm:spPr/>
    </dgm:pt>
    <dgm:pt modelId="{CA953BCE-F4DC-4410-B472-2C87B449DFC2}" type="pres">
      <dgm:prSet presAssocID="{E0217918-EC8F-4A1A-A439-3E8BD37EEE6C}" presName="bgRect" presStyleLbl="bgShp" presStyleIdx="0" presStyleCnt="7"/>
      <dgm:spPr/>
    </dgm:pt>
    <dgm:pt modelId="{BECD2E92-27AF-4CE8-9B49-E7CB26148D51}" type="pres">
      <dgm:prSet presAssocID="{E0217918-EC8F-4A1A-A439-3E8BD37EEE6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48CE4A0C-A772-4D7D-80B1-90836E360123}" type="pres">
      <dgm:prSet presAssocID="{E0217918-EC8F-4A1A-A439-3E8BD37EEE6C}" presName="spaceRect" presStyleCnt="0"/>
      <dgm:spPr/>
    </dgm:pt>
    <dgm:pt modelId="{32C9F1D3-D068-431A-B0C9-9845F6820A24}" type="pres">
      <dgm:prSet presAssocID="{E0217918-EC8F-4A1A-A439-3E8BD37EEE6C}" presName="parTx" presStyleLbl="revTx" presStyleIdx="0" presStyleCnt="7">
        <dgm:presLayoutVars>
          <dgm:chMax val="0"/>
          <dgm:chPref val="0"/>
        </dgm:presLayoutVars>
      </dgm:prSet>
      <dgm:spPr/>
    </dgm:pt>
    <dgm:pt modelId="{DE8E660D-1E53-4DD6-B879-2B5E3FFBF92E}" type="pres">
      <dgm:prSet presAssocID="{58D54124-1FDA-4C72-A92B-6EBB27A7E8F7}" presName="sibTrans" presStyleCnt="0"/>
      <dgm:spPr/>
    </dgm:pt>
    <dgm:pt modelId="{0B3F0E61-F3D1-4732-8A52-836EC00E0CD7}" type="pres">
      <dgm:prSet presAssocID="{C3C9180F-3DC7-49CE-B91B-18F3ED14C53C}" presName="compNode" presStyleCnt="0"/>
      <dgm:spPr/>
    </dgm:pt>
    <dgm:pt modelId="{6195843E-8387-449F-A9E7-67320CD32A8F}" type="pres">
      <dgm:prSet presAssocID="{C3C9180F-3DC7-49CE-B91B-18F3ED14C53C}" presName="bgRect" presStyleLbl="bgShp" presStyleIdx="1" presStyleCnt="7"/>
      <dgm:spPr/>
    </dgm:pt>
    <dgm:pt modelId="{FD9A0389-065E-4DF1-8121-A24AFB453F21}" type="pres">
      <dgm:prSet presAssocID="{C3C9180F-3DC7-49CE-B91B-18F3ED14C53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715305F5-E3E6-4BE9-AFDE-533049F3197A}" type="pres">
      <dgm:prSet presAssocID="{C3C9180F-3DC7-49CE-B91B-18F3ED14C53C}" presName="spaceRect" presStyleCnt="0"/>
      <dgm:spPr/>
    </dgm:pt>
    <dgm:pt modelId="{89650EAA-00C8-47A9-8167-3677F2212D6B}" type="pres">
      <dgm:prSet presAssocID="{C3C9180F-3DC7-49CE-B91B-18F3ED14C53C}" presName="parTx" presStyleLbl="revTx" presStyleIdx="1" presStyleCnt="7">
        <dgm:presLayoutVars>
          <dgm:chMax val="0"/>
          <dgm:chPref val="0"/>
        </dgm:presLayoutVars>
      </dgm:prSet>
      <dgm:spPr/>
    </dgm:pt>
    <dgm:pt modelId="{C8EEDC98-D9CF-4571-B523-09C3CD30F17A}" type="pres">
      <dgm:prSet presAssocID="{0C80D855-3EB9-49AC-9372-1D33EC34983D}" presName="sibTrans" presStyleCnt="0"/>
      <dgm:spPr/>
    </dgm:pt>
    <dgm:pt modelId="{A2626668-6FD1-4FE2-B138-BCB032B0E6F7}" type="pres">
      <dgm:prSet presAssocID="{9B1CDC88-1317-4B68-AB4A-5B3CBD809267}" presName="compNode" presStyleCnt="0"/>
      <dgm:spPr/>
    </dgm:pt>
    <dgm:pt modelId="{93B06C98-78A0-45A0-B9D2-9195ADCB9911}" type="pres">
      <dgm:prSet presAssocID="{9B1CDC88-1317-4B68-AB4A-5B3CBD809267}" presName="bgRect" presStyleLbl="bgShp" presStyleIdx="2" presStyleCnt="7"/>
      <dgm:spPr/>
    </dgm:pt>
    <dgm:pt modelId="{4DE67D10-8DC4-49D8-BFEF-F26E8BBD42C0}" type="pres">
      <dgm:prSet presAssocID="{9B1CDC88-1317-4B68-AB4A-5B3CBD80926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81CEA924-814C-407A-A04C-1775598CD679}" type="pres">
      <dgm:prSet presAssocID="{9B1CDC88-1317-4B68-AB4A-5B3CBD809267}" presName="spaceRect" presStyleCnt="0"/>
      <dgm:spPr/>
    </dgm:pt>
    <dgm:pt modelId="{CB95E84D-D1CD-4079-AA7B-1DAFCD3EAF43}" type="pres">
      <dgm:prSet presAssocID="{9B1CDC88-1317-4B68-AB4A-5B3CBD809267}" presName="parTx" presStyleLbl="revTx" presStyleIdx="2" presStyleCnt="7">
        <dgm:presLayoutVars>
          <dgm:chMax val="0"/>
          <dgm:chPref val="0"/>
        </dgm:presLayoutVars>
      </dgm:prSet>
      <dgm:spPr/>
    </dgm:pt>
    <dgm:pt modelId="{AA1F1C82-D69F-447D-AED9-9D5BF3469827}" type="pres">
      <dgm:prSet presAssocID="{920E4FB3-AA6C-4418-BEA2-FB9C53849AC0}" presName="sibTrans" presStyleCnt="0"/>
      <dgm:spPr/>
    </dgm:pt>
    <dgm:pt modelId="{923997DC-F0DE-4C2E-B8BA-631E23E1FB2F}" type="pres">
      <dgm:prSet presAssocID="{341B5A0E-69F4-4526-825B-9D62E86DC5C6}" presName="compNode" presStyleCnt="0"/>
      <dgm:spPr/>
    </dgm:pt>
    <dgm:pt modelId="{427D6A80-ED4C-407E-81C5-3440275020DC}" type="pres">
      <dgm:prSet presAssocID="{341B5A0E-69F4-4526-825B-9D62E86DC5C6}" presName="bgRect" presStyleLbl="bgShp" presStyleIdx="3" presStyleCnt="7"/>
      <dgm:spPr/>
    </dgm:pt>
    <dgm:pt modelId="{CAF3D1DB-C291-4BFC-B7EF-BAE6E0C0DC68}" type="pres">
      <dgm:prSet presAssocID="{341B5A0E-69F4-4526-825B-9D62E86DC5C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34297C3B-BCDD-4673-931E-25234D724F3D}" type="pres">
      <dgm:prSet presAssocID="{341B5A0E-69F4-4526-825B-9D62E86DC5C6}" presName="spaceRect" presStyleCnt="0"/>
      <dgm:spPr/>
    </dgm:pt>
    <dgm:pt modelId="{8AB9F1E4-25A3-46B2-A664-6C514E1BDB02}" type="pres">
      <dgm:prSet presAssocID="{341B5A0E-69F4-4526-825B-9D62E86DC5C6}" presName="parTx" presStyleLbl="revTx" presStyleIdx="3" presStyleCnt="7">
        <dgm:presLayoutVars>
          <dgm:chMax val="0"/>
          <dgm:chPref val="0"/>
        </dgm:presLayoutVars>
      </dgm:prSet>
      <dgm:spPr/>
    </dgm:pt>
    <dgm:pt modelId="{B3776C57-E665-4AA1-B97D-16536C8A31A3}" type="pres">
      <dgm:prSet presAssocID="{25F31201-9241-40E5-B3BF-5AFF7D25BAB3}" presName="sibTrans" presStyleCnt="0"/>
      <dgm:spPr/>
    </dgm:pt>
    <dgm:pt modelId="{0BB19A82-3D10-4407-885D-18D5B9873DE6}" type="pres">
      <dgm:prSet presAssocID="{9CBD8428-A756-4692-AC5A-D09A62F62270}" presName="compNode" presStyleCnt="0"/>
      <dgm:spPr/>
    </dgm:pt>
    <dgm:pt modelId="{6B8FF7B2-5C3E-4757-B548-E18E66D28BE4}" type="pres">
      <dgm:prSet presAssocID="{9CBD8428-A756-4692-AC5A-D09A62F62270}" presName="bgRect" presStyleLbl="bgShp" presStyleIdx="4" presStyleCnt="7"/>
      <dgm:spPr/>
    </dgm:pt>
    <dgm:pt modelId="{482FDD89-0F8C-4AEE-A675-226616A63FCC}" type="pres">
      <dgm:prSet presAssocID="{9CBD8428-A756-4692-AC5A-D09A62F6227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e chart"/>
        </a:ext>
      </dgm:extLst>
    </dgm:pt>
    <dgm:pt modelId="{612816B6-3E17-4E84-83AB-F7FCBDBEECB6}" type="pres">
      <dgm:prSet presAssocID="{9CBD8428-A756-4692-AC5A-D09A62F62270}" presName="spaceRect" presStyleCnt="0"/>
      <dgm:spPr/>
    </dgm:pt>
    <dgm:pt modelId="{AD1CE5F7-2A80-4F4F-92FF-AC5CC0F6D154}" type="pres">
      <dgm:prSet presAssocID="{9CBD8428-A756-4692-AC5A-D09A62F62270}" presName="parTx" presStyleLbl="revTx" presStyleIdx="4" presStyleCnt="7">
        <dgm:presLayoutVars>
          <dgm:chMax val="0"/>
          <dgm:chPref val="0"/>
        </dgm:presLayoutVars>
      </dgm:prSet>
      <dgm:spPr/>
    </dgm:pt>
    <dgm:pt modelId="{C16964BB-EE06-4CAD-B87B-75AD985A8682}" type="pres">
      <dgm:prSet presAssocID="{47B9B7B1-8B3B-4ECE-BAF2-155CBA675D60}" presName="sibTrans" presStyleCnt="0"/>
      <dgm:spPr/>
    </dgm:pt>
    <dgm:pt modelId="{E1CB54CD-1C65-4641-9601-0618BFE75F48}" type="pres">
      <dgm:prSet presAssocID="{708E993A-92B6-4F6C-969A-B16ECB7C0A60}" presName="compNode" presStyleCnt="0"/>
      <dgm:spPr/>
    </dgm:pt>
    <dgm:pt modelId="{537B5904-0DF1-4FF2-B4C4-15075CCC23BD}" type="pres">
      <dgm:prSet presAssocID="{708E993A-92B6-4F6C-969A-B16ECB7C0A60}" presName="bgRect" presStyleLbl="bgShp" presStyleIdx="5" presStyleCnt="7"/>
      <dgm:spPr/>
    </dgm:pt>
    <dgm:pt modelId="{49FDCB1A-B78F-49B0-AD02-97B087E44F6B}" type="pres">
      <dgm:prSet presAssocID="{708E993A-92B6-4F6C-969A-B16ECB7C0A6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08627A16-08E7-4A3D-A775-A62069BD3FE9}" type="pres">
      <dgm:prSet presAssocID="{708E993A-92B6-4F6C-969A-B16ECB7C0A60}" presName="spaceRect" presStyleCnt="0"/>
      <dgm:spPr/>
    </dgm:pt>
    <dgm:pt modelId="{119E2581-3D60-477C-BECC-BA07AFDE909D}" type="pres">
      <dgm:prSet presAssocID="{708E993A-92B6-4F6C-969A-B16ECB7C0A60}" presName="parTx" presStyleLbl="revTx" presStyleIdx="5" presStyleCnt="7">
        <dgm:presLayoutVars>
          <dgm:chMax val="0"/>
          <dgm:chPref val="0"/>
        </dgm:presLayoutVars>
      </dgm:prSet>
      <dgm:spPr/>
    </dgm:pt>
    <dgm:pt modelId="{8213B94C-2F45-42F0-9D5D-AD67A4B0202E}" type="pres">
      <dgm:prSet presAssocID="{C1191BCA-3E3D-44F6-9280-4A49AA72A4EF}" presName="sibTrans" presStyleCnt="0"/>
      <dgm:spPr/>
    </dgm:pt>
    <dgm:pt modelId="{B45F0B0E-8290-460E-AFDD-91E902BD2F1E}" type="pres">
      <dgm:prSet presAssocID="{CBA48C08-5C98-4236-B21C-47971C340BC3}" presName="compNode" presStyleCnt="0"/>
      <dgm:spPr/>
    </dgm:pt>
    <dgm:pt modelId="{D11A632E-23EC-4481-8627-343A819DEF24}" type="pres">
      <dgm:prSet presAssocID="{CBA48C08-5C98-4236-B21C-47971C340BC3}" presName="bgRect" presStyleLbl="bgShp" presStyleIdx="6" presStyleCnt="7"/>
      <dgm:spPr/>
    </dgm:pt>
    <dgm:pt modelId="{38C5A009-7988-45F6-8853-E6E121292887}" type="pres">
      <dgm:prSet presAssocID="{CBA48C08-5C98-4236-B21C-47971C340BC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 mark"/>
        </a:ext>
      </dgm:extLst>
    </dgm:pt>
    <dgm:pt modelId="{5A0E423B-C279-4154-A000-051889E337A9}" type="pres">
      <dgm:prSet presAssocID="{CBA48C08-5C98-4236-B21C-47971C340BC3}" presName="spaceRect" presStyleCnt="0"/>
      <dgm:spPr/>
    </dgm:pt>
    <dgm:pt modelId="{B34D29B8-02F2-4617-8312-895667CF2A54}" type="pres">
      <dgm:prSet presAssocID="{CBA48C08-5C98-4236-B21C-47971C340BC3}" presName="parTx" presStyleLbl="revTx" presStyleIdx="6" presStyleCnt="7">
        <dgm:presLayoutVars>
          <dgm:chMax val="0"/>
          <dgm:chPref val="0"/>
        </dgm:presLayoutVars>
      </dgm:prSet>
      <dgm:spPr/>
    </dgm:pt>
  </dgm:ptLst>
  <dgm:cxnLst>
    <dgm:cxn modelId="{BBDBCD08-3F66-4163-920A-D145473EDEB2}" type="presOf" srcId="{E0217918-EC8F-4A1A-A439-3E8BD37EEE6C}" destId="{32C9F1D3-D068-431A-B0C9-9845F6820A24}" srcOrd="0" destOrd="0" presId="urn:microsoft.com/office/officeart/2018/2/layout/IconVerticalSolidList"/>
    <dgm:cxn modelId="{0AFA2913-FD31-4176-B6E8-FA86B4A3873B}" srcId="{9B9837C1-80BF-44E8-9BE4-CFF07ED438D2}" destId="{CBA48C08-5C98-4236-B21C-47971C340BC3}" srcOrd="6" destOrd="0" parTransId="{99DB34BE-05B6-4F94-A328-8DE1E0BDE5E7}" sibTransId="{3644E358-1394-43C4-B2EF-8B20608AAE86}"/>
    <dgm:cxn modelId="{3F1B7523-97D8-4F3C-890F-9BACBCE5A512}" srcId="{9B9837C1-80BF-44E8-9BE4-CFF07ED438D2}" destId="{9CBD8428-A756-4692-AC5A-D09A62F62270}" srcOrd="4" destOrd="0" parTransId="{996D5FFF-6BC5-4FFB-B493-A968A7682495}" sibTransId="{47B9B7B1-8B3B-4ECE-BAF2-155CBA675D60}"/>
    <dgm:cxn modelId="{E413D034-D4F3-4442-9E37-212C2F1C8784}" srcId="{9B9837C1-80BF-44E8-9BE4-CFF07ED438D2}" destId="{708E993A-92B6-4F6C-969A-B16ECB7C0A60}" srcOrd="5" destOrd="0" parTransId="{27EDCAC1-71C1-4836-830E-573AF623F6D3}" sibTransId="{C1191BCA-3E3D-44F6-9280-4A49AA72A4EF}"/>
    <dgm:cxn modelId="{0F1A5935-9EB0-4C85-A5FF-462CEAB9616B}" type="presOf" srcId="{708E993A-92B6-4F6C-969A-B16ECB7C0A60}" destId="{119E2581-3D60-477C-BECC-BA07AFDE909D}" srcOrd="0" destOrd="0" presId="urn:microsoft.com/office/officeart/2018/2/layout/IconVerticalSolidList"/>
    <dgm:cxn modelId="{630A5F3A-A632-49AD-88CC-4FC60A22DC2F}" type="presOf" srcId="{C3C9180F-3DC7-49CE-B91B-18F3ED14C53C}" destId="{89650EAA-00C8-47A9-8167-3677F2212D6B}" srcOrd="0" destOrd="0" presId="urn:microsoft.com/office/officeart/2018/2/layout/IconVerticalSolidList"/>
    <dgm:cxn modelId="{3AE1674D-336E-4454-B221-716CAEFC3A9A}" type="presOf" srcId="{9B9837C1-80BF-44E8-9BE4-CFF07ED438D2}" destId="{80A3ED79-7496-45CE-8B4D-7F6A8149DA03}" srcOrd="0" destOrd="0" presId="urn:microsoft.com/office/officeart/2018/2/layout/IconVerticalSolidList"/>
    <dgm:cxn modelId="{45D1A36B-764E-4851-AEAB-59394ABB26B3}" type="presOf" srcId="{341B5A0E-69F4-4526-825B-9D62E86DC5C6}" destId="{8AB9F1E4-25A3-46B2-A664-6C514E1BDB02}" srcOrd="0" destOrd="0" presId="urn:microsoft.com/office/officeart/2018/2/layout/IconVerticalSolidList"/>
    <dgm:cxn modelId="{BF4CF477-FA39-4D86-B837-5186ECBF974E}" type="presOf" srcId="{9CBD8428-A756-4692-AC5A-D09A62F62270}" destId="{AD1CE5F7-2A80-4F4F-92FF-AC5CC0F6D154}" srcOrd="0" destOrd="0" presId="urn:microsoft.com/office/officeart/2018/2/layout/IconVerticalSolidList"/>
    <dgm:cxn modelId="{AA25BF89-C3BD-494C-8DFB-76F1A5F29751}" type="presOf" srcId="{CBA48C08-5C98-4236-B21C-47971C340BC3}" destId="{B34D29B8-02F2-4617-8312-895667CF2A54}" srcOrd="0" destOrd="0" presId="urn:microsoft.com/office/officeart/2018/2/layout/IconVerticalSolidList"/>
    <dgm:cxn modelId="{4B51C69F-D3CA-4936-8223-FD34F81C38E7}" srcId="{9B9837C1-80BF-44E8-9BE4-CFF07ED438D2}" destId="{9B1CDC88-1317-4B68-AB4A-5B3CBD809267}" srcOrd="2" destOrd="0" parTransId="{A10BA7B7-8D91-49E2-8F33-E57748D4B336}" sibTransId="{920E4FB3-AA6C-4418-BEA2-FB9C53849AC0}"/>
    <dgm:cxn modelId="{B116C0D5-E6D8-4338-8A90-CA6C8FAD04A0}" srcId="{9B9837C1-80BF-44E8-9BE4-CFF07ED438D2}" destId="{E0217918-EC8F-4A1A-A439-3E8BD37EEE6C}" srcOrd="0" destOrd="0" parTransId="{708F0051-1BA7-44F3-8309-7AE60AF33631}" sibTransId="{58D54124-1FDA-4C72-A92B-6EBB27A7E8F7}"/>
    <dgm:cxn modelId="{6CDB69D6-0B26-4D88-9283-2EA329EE5D37}" type="presOf" srcId="{9B1CDC88-1317-4B68-AB4A-5B3CBD809267}" destId="{CB95E84D-D1CD-4079-AA7B-1DAFCD3EAF43}" srcOrd="0" destOrd="0" presId="urn:microsoft.com/office/officeart/2018/2/layout/IconVerticalSolidList"/>
    <dgm:cxn modelId="{E27A90DE-D8C6-41A3-BF89-2193A250E9A2}" srcId="{9B9837C1-80BF-44E8-9BE4-CFF07ED438D2}" destId="{341B5A0E-69F4-4526-825B-9D62E86DC5C6}" srcOrd="3" destOrd="0" parTransId="{20F71726-A4E5-47ED-8BCF-3DB32327AA7B}" sibTransId="{25F31201-9241-40E5-B3BF-5AFF7D25BAB3}"/>
    <dgm:cxn modelId="{6541E3E7-404A-4D65-AA99-5CD56B84FB6C}" srcId="{9B9837C1-80BF-44E8-9BE4-CFF07ED438D2}" destId="{C3C9180F-3DC7-49CE-B91B-18F3ED14C53C}" srcOrd="1" destOrd="0" parTransId="{A8A3F464-AFB9-4C62-AAEC-314BB00DC9D6}" sibTransId="{0C80D855-3EB9-49AC-9372-1D33EC34983D}"/>
    <dgm:cxn modelId="{E672751C-27D6-4404-8B0D-364553AF163F}" type="presParOf" srcId="{80A3ED79-7496-45CE-8B4D-7F6A8149DA03}" destId="{0B7F825C-EDF8-4329-A9D8-F32321401464}" srcOrd="0" destOrd="0" presId="urn:microsoft.com/office/officeart/2018/2/layout/IconVerticalSolidList"/>
    <dgm:cxn modelId="{D2DCD214-E4E8-4CCB-84FC-975200637F5D}" type="presParOf" srcId="{0B7F825C-EDF8-4329-A9D8-F32321401464}" destId="{CA953BCE-F4DC-4410-B472-2C87B449DFC2}" srcOrd="0" destOrd="0" presId="urn:microsoft.com/office/officeart/2018/2/layout/IconVerticalSolidList"/>
    <dgm:cxn modelId="{0EEE4C87-70FE-47F2-9F7A-167DE9D6E6C7}" type="presParOf" srcId="{0B7F825C-EDF8-4329-A9D8-F32321401464}" destId="{BECD2E92-27AF-4CE8-9B49-E7CB26148D51}" srcOrd="1" destOrd="0" presId="urn:microsoft.com/office/officeart/2018/2/layout/IconVerticalSolidList"/>
    <dgm:cxn modelId="{19937297-3C4E-474C-B532-44DF2B4497A1}" type="presParOf" srcId="{0B7F825C-EDF8-4329-A9D8-F32321401464}" destId="{48CE4A0C-A772-4D7D-80B1-90836E360123}" srcOrd="2" destOrd="0" presId="urn:microsoft.com/office/officeart/2018/2/layout/IconVerticalSolidList"/>
    <dgm:cxn modelId="{B9930E4D-6388-4B4C-BCAA-A36DCFB56DAA}" type="presParOf" srcId="{0B7F825C-EDF8-4329-A9D8-F32321401464}" destId="{32C9F1D3-D068-431A-B0C9-9845F6820A24}" srcOrd="3" destOrd="0" presId="urn:microsoft.com/office/officeart/2018/2/layout/IconVerticalSolidList"/>
    <dgm:cxn modelId="{4FC6A3F3-DE84-4167-A048-DF6B94EB78DF}" type="presParOf" srcId="{80A3ED79-7496-45CE-8B4D-7F6A8149DA03}" destId="{DE8E660D-1E53-4DD6-B879-2B5E3FFBF92E}" srcOrd="1" destOrd="0" presId="urn:microsoft.com/office/officeart/2018/2/layout/IconVerticalSolidList"/>
    <dgm:cxn modelId="{EBF3FA9F-8101-4862-AB94-7A6D7617B4EB}" type="presParOf" srcId="{80A3ED79-7496-45CE-8B4D-7F6A8149DA03}" destId="{0B3F0E61-F3D1-4732-8A52-836EC00E0CD7}" srcOrd="2" destOrd="0" presId="urn:microsoft.com/office/officeart/2018/2/layout/IconVerticalSolidList"/>
    <dgm:cxn modelId="{2B9D1506-3703-47FA-9EA1-9F75AC07B32A}" type="presParOf" srcId="{0B3F0E61-F3D1-4732-8A52-836EC00E0CD7}" destId="{6195843E-8387-449F-A9E7-67320CD32A8F}" srcOrd="0" destOrd="0" presId="urn:microsoft.com/office/officeart/2018/2/layout/IconVerticalSolidList"/>
    <dgm:cxn modelId="{DE5FBEDD-39EE-40F7-B815-F61276F03ED9}" type="presParOf" srcId="{0B3F0E61-F3D1-4732-8A52-836EC00E0CD7}" destId="{FD9A0389-065E-4DF1-8121-A24AFB453F21}" srcOrd="1" destOrd="0" presId="urn:microsoft.com/office/officeart/2018/2/layout/IconVerticalSolidList"/>
    <dgm:cxn modelId="{BD87C3E2-627B-4A3B-A913-B863395C6A70}" type="presParOf" srcId="{0B3F0E61-F3D1-4732-8A52-836EC00E0CD7}" destId="{715305F5-E3E6-4BE9-AFDE-533049F3197A}" srcOrd="2" destOrd="0" presId="urn:microsoft.com/office/officeart/2018/2/layout/IconVerticalSolidList"/>
    <dgm:cxn modelId="{1E3B725D-916F-4242-936D-2220077F08D0}" type="presParOf" srcId="{0B3F0E61-F3D1-4732-8A52-836EC00E0CD7}" destId="{89650EAA-00C8-47A9-8167-3677F2212D6B}" srcOrd="3" destOrd="0" presId="urn:microsoft.com/office/officeart/2018/2/layout/IconVerticalSolidList"/>
    <dgm:cxn modelId="{9353B3EA-B77C-47BD-832D-3D4F1DFED9C8}" type="presParOf" srcId="{80A3ED79-7496-45CE-8B4D-7F6A8149DA03}" destId="{C8EEDC98-D9CF-4571-B523-09C3CD30F17A}" srcOrd="3" destOrd="0" presId="urn:microsoft.com/office/officeart/2018/2/layout/IconVerticalSolidList"/>
    <dgm:cxn modelId="{463F1A07-9444-4AA4-A658-AFEF26A05B9E}" type="presParOf" srcId="{80A3ED79-7496-45CE-8B4D-7F6A8149DA03}" destId="{A2626668-6FD1-4FE2-B138-BCB032B0E6F7}" srcOrd="4" destOrd="0" presId="urn:microsoft.com/office/officeart/2018/2/layout/IconVerticalSolidList"/>
    <dgm:cxn modelId="{072FA664-15F9-4C91-A458-BF1E82DDF195}" type="presParOf" srcId="{A2626668-6FD1-4FE2-B138-BCB032B0E6F7}" destId="{93B06C98-78A0-45A0-B9D2-9195ADCB9911}" srcOrd="0" destOrd="0" presId="urn:microsoft.com/office/officeart/2018/2/layout/IconVerticalSolidList"/>
    <dgm:cxn modelId="{F315E09C-6A4F-48B2-909E-8944C91B0D56}" type="presParOf" srcId="{A2626668-6FD1-4FE2-B138-BCB032B0E6F7}" destId="{4DE67D10-8DC4-49D8-BFEF-F26E8BBD42C0}" srcOrd="1" destOrd="0" presId="urn:microsoft.com/office/officeart/2018/2/layout/IconVerticalSolidList"/>
    <dgm:cxn modelId="{876648EF-1F92-4E97-894A-85FFD575F1BB}" type="presParOf" srcId="{A2626668-6FD1-4FE2-B138-BCB032B0E6F7}" destId="{81CEA924-814C-407A-A04C-1775598CD679}" srcOrd="2" destOrd="0" presId="urn:microsoft.com/office/officeart/2018/2/layout/IconVerticalSolidList"/>
    <dgm:cxn modelId="{BCEC9541-FC90-4034-B1AC-37AEA64977F3}" type="presParOf" srcId="{A2626668-6FD1-4FE2-B138-BCB032B0E6F7}" destId="{CB95E84D-D1CD-4079-AA7B-1DAFCD3EAF43}" srcOrd="3" destOrd="0" presId="urn:microsoft.com/office/officeart/2018/2/layout/IconVerticalSolidList"/>
    <dgm:cxn modelId="{8976181D-A7F3-4F14-AB9E-AEDE915C044C}" type="presParOf" srcId="{80A3ED79-7496-45CE-8B4D-7F6A8149DA03}" destId="{AA1F1C82-D69F-447D-AED9-9D5BF3469827}" srcOrd="5" destOrd="0" presId="urn:microsoft.com/office/officeart/2018/2/layout/IconVerticalSolidList"/>
    <dgm:cxn modelId="{5E2FD885-6671-43D2-95FE-D65400248CBE}" type="presParOf" srcId="{80A3ED79-7496-45CE-8B4D-7F6A8149DA03}" destId="{923997DC-F0DE-4C2E-B8BA-631E23E1FB2F}" srcOrd="6" destOrd="0" presId="urn:microsoft.com/office/officeart/2018/2/layout/IconVerticalSolidList"/>
    <dgm:cxn modelId="{9EA92D6C-FE66-404D-9533-C3F4159A6DC0}" type="presParOf" srcId="{923997DC-F0DE-4C2E-B8BA-631E23E1FB2F}" destId="{427D6A80-ED4C-407E-81C5-3440275020DC}" srcOrd="0" destOrd="0" presId="urn:microsoft.com/office/officeart/2018/2/layout/IconVerticalSolidList"/>
    <dgm:cxn modelId="{4594C45E-2F27-4B5B-8B61-B9914E4622E1}" type="presParOf" srcId="{923997DC-F0DE-4C2E-B8BA-631E23E1FB2F}" destId="{CAF3D1DB-C291-4BFC-B7EF-BAE6E0C0DC68}" srcOrd="1" destOrd="0" presId="urn:microsoft.com/office/officeart/2018/2/layout/IconVerticalSolidList"/>
    <dgm:cxn modelId="{E3DF05D9-539D-4878-82F9-561C61382B49}" type="presParOf" srcId="{923997DC-F0DE-4C2E-B8BA-631E23E1FB2F}" destId="{34297C3B-BCDD-4673-931E-25234D724F3D}" srcOrd="2" destOrd="0" presId="urn:microsoft.com/office/officeart/2018/2/layout/IconVerticalSolidList"/>
    <dgm:cxn modelId="{A9D6E484-FB09-4D3D-8F3A-8B37EC34921A}" type="presParOf" srcId="{923997DC-F0DE-4C2E-B8BA-631E23E1FB2F}" destId="{8AB9F1E4-25A3-46B2-A664-6C514E1BDB02}" srcOrd="3" destOrd="0" presId="urn:microsoft.com/office/officeart/2018/2/layout/IconVerticalSolidList"/>
    <dgm:cxn modelId="{A9253E9F-E86C-4192-9ED6-7F403E0ACDF9}" type="presParOf" srcId="{80A3ED79-7496-45CE-8B4D-7F6A8149DA03}" destId="{B3776C57-E665-4AA1-B97D-16536C8A31A3}" srcOrd="7" destOrd="0" presId="urn:microsoft.com/office/officeart/2018/2/layout/IconVerticalSolidList"/>
    <dgm:cxn modelId="{17D1C45C-6F07-4009-9806-40230EF7F536}" type="presParOf" srcId="{80A3ED79-7496-45CE-8B4D-7F6A8149DA03}" destId="{0BB19A82-3D10-4407-885D-18D5B9873DE6}" srcOrd="8" destOrd="0" presId="urn:microsoft.com/office/officeart/2018/2/layout/IconVerticalSolidList"/>
    <dgm:cxn modelId="{C155A211-0B60-42D9-AEF2-EF8FF8BEF36D}" type="presParOf" srcId="{0BB19A82-3D10-4407-885D-18D5B9873DE6}" destId="{6B8FF7B2-5C3E-4757-B548-E18E66D28BE4}" srcOrd="0" destOrd="0" presId="urn:microsoft.com/office/officeart/2018/2/layout/IconVerticalSolidList"/>
    <dgm:cxn modelId="{FCC4F4E9-D145-4A0E-8FB4-3B8A43FEC338}" type="presParOf" srcId="{0BB19A82-3D10-4407-885D-18D5B9873DE6}" destId="{482FDD89-0F8C-4AEE-A675-226616A63FCC}" srcOrd="1" destOrd="0" presId="urn:microsoft.com/office/officeart/2018/2/layout/IconVerticalSolidList"/>
    <dgm:cxn modelId="{11038BE8-3E0A-4343-855E-88F978A70855}" type="presParOf" srcId="{0BB19A82-3D10-4407-885D-18D5B9873DE6}" destId="{612816B6-3E17-4E84-83AB-F7FCBDBEECB6}" srcOrd="2" destOrd="0" presId="urn:microsoft.com/office/officeart/2018/2/layout/IconVerticalSolidList"/>
    <dgm:cxn modelId="{1A5B8060-B279-4DBF-92FE-A160F6E0152A}" type="presParOf" srcId="{0BB19A82-3D10-4407-885D-18D5B9873DE6}" destId="{AD1CE5F7-2A80-4F4F-92FF-AC5CC0F6D154}" srcOrd="3" destOrd="0" presId="urn:microsoft.com/office/officeart/2018/2/layout/IconVerticalSolidList"/>
    <dgm:cxn modelId="{F7F93697-8654-477C-B95E-E01FFC73F77E}" type="presParOf" srcId="{80A3ED79-7496-45CE-8B4D-7F6A8149DA03}" destId="{C16964BB-EE06-4CAD-B87B-75AD985A8682}" srcOrd="9" destOrd="0" presId="urn:microsoft.com/office/officeart/2018/2/layout/IconVerticalSolidList"/>
    <dgm:cxn modelId="{08232FD5-9DAB-456D-A5D9-C7567F775E7E}" type="presParOf" srcId="{80A3ED79-7496-45CE-8B4D-7F6A8149DA03}" destId="{E1CB54CD-1C65-4641-9601-0618BFE75F48}" srcOrd="10" destOrd="0" presId="urn:microsoft.com/office/officeart/2018/2/layout/IconVerticalSolidList"/>
    <dgm:cxn modelId="{42EA7BD1-89F5-4706-A395-C6D13D338BB7}" type="presParOf" srcId="{E1CB54CD-1C65-4641-9601-0618BFE75F48}" destId="{537B5904-0DF1-4FF2-B4C4-15075CCC23BD}" srcOrd="0" destOrd="0" presId="urn:microsoft.com/office/officeart/2018/2/layout/IconVerticalSolidList"/>
    <dgm:cxn modelId="{87033C5A-85EB-4CCB-9F1D-7E02E1F57399}" type="presParOf" srcId="{E1CB54CD-1C65-4641-9601-0618BFE75F48}" destId="{49FDCB1A-B78F-49B0-AD02-97B087E44F6B}" srcOrd="1" destOrd="0" presId="urn:microsoft.com/office/officeart/2018/2/layout/IconVerticalSolidList"/>
    <dgm:cxn modelId="{11BD8E0A-1E3E-434B-827A-BF7CC8863AAA}" type="presParOf" srcId="{E1CB54CD-1C65-4641-9601-0618BFE75F48}" destId="{08627A16-08E7-4A3D-A775-A62069BD3FE9}" srcOrd="2" destOrd="0" presId="urn:microsoft.com/office/officeart/2018/2/layout/IconVerticalSolidList"/>
    <dgm:cxn modelId="{5B400E0D-5480-4A95-806B-47B4AB7C80F6}" type="presParOf" srcId="{E1CB54CD-1C65-4641-9601-0618BFE75F48}" destId="{119E2581-3D60-477C-BECC-BA07AFDE909D}" srcOrd="3" destOrd="0" presId="urn:microsoft.com/office/officeart/2018/2/layout/IconVerticalSolidList"/>
    <dgm:cxn modelId="{E6FD5511-D644-4F30-BA2E-5AB4390EFF42}" type="presParOf" srcId="{80A3ED79-7496-45CE-8B4D-7F6A8149DA03}" destId="{8213B94C-2F45-42F0-9D5D-AD67A4B0202E}" srcOrd="11" destOrd="0" presId="urn:microsoft.com/office/officeart/2018/2/layout/IconVerticalSolidList"/>
    <dgm:cxn modelId="{186B57A8-1E63-4C8A-800D-F14FA762FA39}" type="presParOf" srcId="{80A3ED79-7496-45CE-8B4D-7F6A8149DA03}" destId="{B45F0B0E-8290-460E-AFDD-91E902BD2F1E}" srcOrd="12" destOrd="0" presId="urn:microsoft.com/office/officeart/2018/2/layout/IconVerticalSolidList"/>
    <dgm:cxn modelId="{44C778C6-C01F-4841-842E-E6D2F7DAE522}" type="presParOf" srcId="{B45F0B0E-8290-460E-AFDD-91E902BD2F1E}" destId="{D11A632E-23EC-4481-8627-343A819DEF24}" srcOrd="0" destOrd="0" presId="urn:microsoft.com/office/officeart/2018/2/layout/IconVerticalSolidList"/>
    <dgm:cxn modelId="{60FD261F-8094-4F2E-B52E-894B78AA3A1D}" type="presParOf" srcId="{B45F0B0E-8290-460E-AFDD-91E902BD2F1E}" destId="{38C5A009-7988-45F6-8853-E6E121292887}" srcOrd="1" destOrd="0" presId="urn:microsoft.com/office/officeart/2018/2/layout/IconVerticalSolidList"/>
    <dgm:cxn modelId="{B692C153-6333-4A0F-8776-E3B03798E4BC}" type="presParOf" srcId="{B45F0B0E-8290-460E-AFDD-91E902BD2F1E}" destId="{5A0E423B-C279-4154-A000-051889E337A9}" srcOrd="2" destOrd="0" presId="urn:microsoft.com/office/officeart/2018/2/layout/IconVerticalSolidList"/>
    <dgm:cxn modelId="{FCFEB953-EE25-4A6A-B5C7-4E9F8B958772}" type="presParOf" srcId="{B45F0B0E-8290-460E-AFDD-91E902BD2F1E}" destId="{B34D29B8-02F2-4617-8312-895667CF2A5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3BCE-F4DC-4410-B472-2C87B449DFC2}">
      <dsp:nvSpPr>
        <dsp:cNvPr id="0" name=""/>
        <dsp:cNvSpPr/>
      </dsp:nvSpPr>
      <dsp:spPr>
        <a:xfrm>
          <a:off x="0" y="300"/>
          <a:ext cx="7886700" cy="414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D2E92-27AF-4CE8-9B49-E7CB26148D51}">
      <dsp:nvSpPr>
        <dsp:cNvPr id="0" name=""/>
        <dsp:cNvSpPr/>
      </dsp:nvSpPr>
      <dsp:spPr>
        <a:xfrm>
          <a:off x="125301" y="93500"/>
          <a:ext cx="227821" cy="227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C9F1D3-D068-431A-B0C9-9845F6820A24}">
      <dsp:nvSpPr>
        <dsp:cNvPr id="0" name=""/>
        <dsp:cNvSpPr/>
      </dsp:nvSpPr>
      <dsp:spPr>
        <a:xfrm>
          <a:off x="478424" y="300"/>
          <a:ext cx="7408275" cy="41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38" tIns="43838" rIns="43838" bIns="43838" numCol="1" spcCol="1270" anchor="ctr" anchorCtr="0">
          <a:noAutofit/>
        </a:bodyPr>
        <a:lstStyle/>
        <a:p>
          <a:pPr marL="0" lvl="0" indent="0" algn="l" defTabSz="711200">
            <a:lnSpc>
              <a:spcPct val="90000"/>
            </a:lnSpc>
            <a:spcBef>
              <a:spcPct val="0"/>
            </a:spcBef>
            <a:spcAft>
              <a:spcPct val="35000"/>
            </a:spcAft>
            <a:buNone/>
          </a:pPr>
          <a:r>
            <a:rPr lang="en-US" sz="1600" kern="1200"/>
            <a:t>Take ownership for your data</a:t>
          </a:r>
        </a:p>
      </dsp:txBody>
      <dsp:txXfrm>
        <a:off x="478424" y="300"/>
        <a:ext cx="7408275" cy="414220"/>
      </dsp:txXfrm>
    </dsp:sp>
    <dsp:sp modelId="{6195843E-8387-449F-A9E7-67320CD32A8F}">
      <dsp:nvSpPr>
        <dsp:cNvPr id="0" name=""/>
        <dsp:cNvSpPr/>
      </dsp:nvSpPr>
      <dsp:spPr>
        <a:xfrm>
          <a:off x="0" y="518076"/>
          <a:ext cx="7886700" cy="414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A0389-065E-4DF1-8121-A24AFB453F21}">
      <dsp:nvSpPr>
        <dsp:cNvPr id="0" name=""/>
        <dsp:cNvSpPr/>
      </dsp:nvSpPr>
      <dsp:spPr>
        <a:xfrm>
          <a:off x="125301" y="611275"/>
          <a:ext cx="227821" cy="2278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650EAA-00C8-47A9-8167-3677F2212D6B}">
      <dsp:nvSpPr>
        <dsp:cNvPr id="0" name=""/>
        <dsp:cNvSpPr/>
      </dsp:nvSpPr>
      <dsp:spPr>
        <a:xfrm>
          <a:off x="478424" y="518076"/>
          <a:ext cx="7408275" cy="41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38" tIns="43838" rIns="43838" bIns="43838" numCol="1" spcCol="1270" anchor="ctr" anchorCtr="0">
          <a:noAutofit/>
        </a:bodyPr>
        <a:lstStyle/>
        <a:p>
          <a:pPr marL="0" lvl="0" indent="0" algn="l" defTabSz="711200">
            <a:lnSpc>
              <a:spcPct val="90000"/>
            </a:lnSpc>
            <a:spcBef>
              <a:spcPct val="0"/>
            </a:spcBef>
            <a:spcAft>
              <a:spcPct val="35000"/>
            </a:spcAft>
            <a:buNone/>
          </a:pPr>
          <a:r>
            <a:rPr lang="en-US" sz="1600" kern="1200"/>
            <a:t>Start with clear business questions</a:t>
          </a:r>
        </a:p>
      </dsp:txBody>
      <dsp:txXfrm>
        <a:off x="478424" y="518076"/>
        <a:ext cx="7408275" cy="414220"/>
      </dsp:txXfrm>
    </dsp:sp>
    <dsp:sp modelId="{93B06C98-78A0-45A0-B9D2-9195ADCB9911}">
      <dsp:nvSpPr>
        <dsp:cNvPr id="0" name=""/>
        <dsp:cNvSpPr/>
      </dsp:nvSpPr>
      <dsp:spPr>
        <a:xfrm>
          <a:off x="0" y="1035851"/>
          <a:ext cx="7886700" cy="414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67D10-8DC4-49D8-BFEF-F26E8BBD42C0}">
      <dsp:nvSpPr>
        <dsp:cNvPr id="0" name=""/>
        <dsp:cNvSpPr/>
      </dsp:nvSpPr>
      <dsp:spPr>
        <a:xfrm>
          <a:off x="125301" y="1129050"/>
          <a:ext cx="227821" cy="2278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95E84D-D1CD-4079-AA7B-1DAFCD3EAF43}">
      <dsp:nvSpPr>
        <dsp:cNvPr id="0" name=""/>
        <dsp:cNvSpPr/>
      </dsp:nvSpPr>
      <dsp:spPr>
        <a:xfrm>
          <a:off x="478424" y="1035851"/>
          <a:ext cx="7408275" cy="41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38" tIns="43838" rIns="43838" bIns="43838" numCol="1" spcCol="1270" anchor="ctr" anchorCtr="0">
          <a:noAutofit/>
        </a:bodyPr>
        <a:lstStyle/>
        <a:p>
          <a:pPr marL="0" lvl="0" indent="0" algn="l" defTabSz="711200">
            <a:lnSpc>
              <a:spcPct val="90000"/>
            </a:lnSpc>
            <a:spcBef>
              <a:spcPct val="0"/>
            </a:spcBef>
            <a:spcAft>
              <a:spcPct val="35000"/>
            </a:spcAft>
            <a:buNone/>
          </a:pPr>
          <a:r>
            <a:rPr lang="en-US" sz="1600" kern="1200"/>
            <a:t>Build a data-driven culture</a:t>
          </a:r>
        </a:p>
      </dsp:txBody>
      <dsp:txXfrm>
        <a:off x="478424" y="1035851"/>
        <a:ext cx="7408275" cy="414220"/>
      </dsp:txXfrm>
    </dsp:sp>
    <dsp:sp modelId="{427D6A80-ED4C-407E-81C5-3440275020DC}">
      <dsp:nvSpPr>
        <dsp:cNvPr id="0" name=""/>
        <dsp:cNvSpPr/>
      </dsp:nvSpPr>
      <dsp:spPr>
        <a:xfrm>
          <a:off x="0" y="1553626"/>
          <a:ext cx="7886700" cy="414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3D1DB-C291-4BFC-B7EF-BAE6E0C0DC68}">
      <dsp:nvSpPr>
        <dsp:cNvPr id="0" name=""/>
        <dsp:cNvSpPr/>
      </dsp:nvSpPr>
      <dsp:spPr>
        <a:xfrm>
          <a:off x="125301" y="1646825"/>
          <a:ext cx="227821" cy="2278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9F1E4-25A3-46B2-A664-6C514E1BDB02}">
      <dsp:nvSpPr>
        <dsp:cNvPr id="0" name=""/>
        <dsp:cNvSpPr/>
      </dsp:nvSpPr>
      <dsp:spPr>
        <a:xfrm>
          <a:off x="478424" y="1553626"/>
          <a:ext cx="7408275" cy="41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38" tIns="43838" rIns="43838" bIns="43838" numCol="1" spcCol="1270" anchor="ctr" anchorCtr="0">
          <a:noAutofit/>
        </a:bodyPr>
        <a:lstStyle/>
        <a:p>
          <a:pPr marL="0" lvl="0" indent="0" algn="l" defTabSz="711200">
            <a:lnSpc>
              <a:spcPct val="90000"/>
            </a:lnSpc>
            <a:spcBef>
              <a:spcPct val="0"/>
            </a:spcBef>
            <a:spcAft>
              <a:spcPct val="35000"/>
            </a:spcAft>
            <a:buNone/>
          </a:pPr>
          <a:r>
            <a:rPr lang="en-US" sz="1600" kern="1200"/>
            <a:t>Collaborate with leaders of other departments</a:t>
          </a:r>
        </a:p>
      </dsp:txBody>
      <dsp:txXfrm>
        <a:off x="478424" y="1553626"/>
        <a:ext cx="7408275" cy="414220"/>
      </dsp:txXfrm>
    </dsp:sp>
    <dsp:sp modelId="{6B8FF7B2-5C3E-4757-B548-E18E66D28BE4}">
      <dsp:nvSpPr>
        <dsp:cNvPr id="0" name=""/>
        <dsp:cNvSpPr/>
      </dsp:nvSpPr>
      <dsp:spPr>
        <a:xfrm>
          <a:off x="0" y="2071401"/>
          <a:ext cx="7886700" cy="414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FDD89-0F8C-4AEE-A675-226616A63FCC}">
      <dsp:nvSpPr>
        <dsp:cNvPr id="0" name=""/>
        <dsp:cNvSpPr/>
      </dsp:nvSpPr>
      <dsp:spPr>
        <a:xfrm>
          <a:off x="125301" y="2164601"/>
          <a:ext cx="227821" cy="2278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1CE5F7-2A80-4F4F-92FF-AC5CC0F6D154}">
      <dsp:nvSpPr>
        <dsp:cNvPr id="0" name=""/>
        <dsp:cNvSpPr/>
      </dsp:nvSpPr>
      <dsp:spPr>
        <a:xfrm>
          <a:off x="478424" y="2071401"/>
          <a:ext cx="7408275" cy="41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38" tIns="43838" rIns="43838" bIns="43838" numCol="1" spcCol="1270" anchor="ctr" anchorCtr="0">
          <a:noAutofit/>
        </a:bodyPr>
        <a:lstStyle/>
        <a:p>
          <a:pPr marL="0" lvl="0" indent="0" algn="l" defTabSz="711200">
            <a:lnSpc>
              <a:spcPct val="90000"/>
            </a:lnSpc>
            <a:spcBef>
              <a:spcPct val="0"/>
            </a:spcBef>
            <a:spcAft>
              <a:spcPct val="35000"/>
            </a:spcAft>
            <a:buNone/>
          </a:pPr>
          <a:r>
            <a:rPr lang="en-US" sz="1600" kern="1200"/>
            <a:t>Focus more on outcomes, less on the reports / dashboards</a:t>
          </a:r>
        </a:p>
      </dsp:txBody>
      <dsp:txXfrm>
        <a:off x="478424" y="2071401"/>
        <a:ext cx="7408275" cy="414220"/>
      </dsp:txXfrm>
    </dsp:sp>
    <dsp:sp modelId="{537B5904-0DF1-4FF2-B4C4-15075CCC23BD}">
      <dsp:nvSpPr>
        <dsp:cNvPr id="0" name=""/>
        <dsp:cNvSpPr/>
      </dsp:nvSpPr>
      <dsp:spPr>
        <a:xfrm>
          <a:off x="0" y="2589176"/>
          <a:ext cx="7886700" cy="414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FDCB1A-B78F-49B0-AD02-97B087E44F6B}">
      <dsp:nvSpPr>
        <dsp:cNvPr id="0" name=""/>
        <dsp:cNvSpPr/>
      </dsp:nvSpPr>
      <dsp:spPr>
        <a:xfrm>
          <a:off x="125301" y="2682376"/>
          <a:ext cx="227821" cy="2278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9E2581-3D60-477C-BECC-BA07AFDE909D}">
      <dsp:nvSpPr>
        <dsp:cNvPr id="0" name=""/>
        <dsp:cNvSpPr/>
      </dsp:nvSpPr>
      <dsp:spPr>
        <a:xfrm>
          <a:off x="478424" y="2589176"/>
          <a:ext cx="7408275" cy="41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38" tIns="43838" rIns="43838" bIns="43838" numCol="1" spcCol="1270" anchor="ctr" anchorCtr="0">
          <a:noAutofit/>
        </a:bodyPr>
        <a:lstStyle/>
        <a:p>
          <a:pPr marL="0" lvl="0" indent="0" algn="l" defTabSz="711200">
            <a:lnSpc>
              <a:spcPct val="90000"/>
            </a:lnSpc>
            <a:spcBef>
              <a:spcPct val="0"/>
            </a:spcBef>
            <a:spcAft>
              <a:spcPct val="35000"/>
            </a:spcAft>
            <a:buNone/>
          </a:pPr>
          <a:r>
            <a:rPr lang="en-US" sz="1600" kern="1200"/>
            <a:t>Let requirements for data insights evolve over time</a:t>
          </a:r>
        </a:p>
      </dsp:txBody>
      <dsp:txXfrm>
        <a:off x="478424" y="2589176"/>
        <a:ext cx="7408275" cy="414220"/>
      </dsp:txXfrm>
    </dsp:sp>
    <dsp:sp modelId="{D11A632E-23EC-4481-8627-343A819DEF24}">
      <dsp:nvSpPr>
        <dsp:cNvPr id="0" name=""/>
        <dsp:cNvSpPr/>
      </dsp:nvSpPr>
      <dsp:spPr>
        <a:xfrm>
          <a:off x="0" y="3106951"/>
          <a:ext cx="7886700" cy="414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5A009-7988-45F6-8853-E6E121292887}">
      <dsp:nvSpPr>
        <dsp:cNvPr id="0" name=""/>
        <dsp:cNvSpPr/>
      </dsp:nvSpPr>
      <dsp:spPr>
        <a:xfrm>
          <a:off x="125301" y="3200151"/>
          <a:ext cx="227821" cy="22782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4D29B8-02F2-4617-8312-895667CF2A54}">
      <dsp:nvSpPr>
        <dsp:cNvPr id="0" name=""/>
        <dsp:cNvSpPr/>
      </dsp:nvSpPr>
      <dsp:spPr>
        <a:xfrm>
          <a:off x="478424" y="3106951"/>
          <a:ext cx="7408275" cy="41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38" tIns="43838" rIns="43838" bIns="43838" numCol="1" spcCol="1270" anchor="ctr" anchorCtr="0">
          <a:noAutofit/>
        </a:bodyPr>
        <a:lstStyle/>
        <a:p>
          <a:pPr marL="0" lvl="0" indent="0" algn="l" defTabSz="711200">
            <a:lnSpc>
              <a:spcPct val="90000"/>
            </a:lnSpc>
            <a:spcBef>
              <a:spcPct val="0"/>
            </a:spcBef>
            <a:spcAft>
              <a:spcPct val="35000"/>
            </a:spcAft>
            <a:buNone/>
          </a:pPr>
          <a:r>
            <a:rPr lang="en-US" sz="1600" kern="1200"/>
            <a:t>Invest in data solutions (don’t wait for others to solve the problem for you!)</a:t>
          </a:r>
        </a:p>
      </dsp:txBody>
      <dsp:txXfrm>
        <a:off x="478424" y="3106951"/>
        <a:ext cx="7408275" cy="4142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DBDCBF-2661-4644-8788-CDD1F7AF86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53122C-0D3A-43C5-9EEA-A82F8CF99E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2B9998-7FC2-40BB-812D-D42712794F0A}" type="datetimeFigureOut">
              <a:rPr lang="en-US" smtClean="0"/>
              <a:t>4/25/25</a:t>
            </a:fld>
            <a:endParaRPr lang="en-US"/>
          </a:p>
        </p:txBody>
      </p:sp>
      <p:sp>
        <p:nvSpPr>
          <p:cNvPr id="4" name="Footer Placeholder 3">
            <a:extLst>
              <a:ext uri="{FF2B5EF4-FFF2-40B4-BE49-F238E27FC236}">
                <a16:creationId xmlns:a16="http://schemas.microsoft.com/office/drawing/2014/main" id="{D7741259-F173-4371-ABAC-32B2025744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DAA9DB-2741-4CC9-A32C-B6142DB609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275628-0D87-438D-8818-43C41C87966F}" type="slidenum">
              <a:rPr lang="en-US" smtClean="0"/>
              <a:t>‹#›</a:t>
            </a:fld>
            <a:endParaRPr lang="en-US"/>
          </a:p>
        </p:txBody>
      </p:sp>
    </p:spTree>
    <p:extLst>
      <p:ext uri="{BB962C8B-B14F-4D97-AF65-F5344CB8AC3E}">
        <p14:creationId xmlns:p14="http://schemas.microsoft.com/office/powerpoint/2010/main" val="3835217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E1A3E-C737-584E-86B0-F484DE311626}" type="datetimeFigureOut">
              <a:rPr lang="en-US" smtClean="0"/>
              <a:t>4/25/25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17163-B04C-C34A-8000-FDF58C3633A6}" type="slidenum">
              <a:rPr lang="en-US" smtClean="0"/>
              <a:t>‹#›</a:t>
            </a:fld>
            <a:endParaRPr lang="en-US"/>
          </a:p>
        </p:txBody>
      </p:sp>
    </p:spTree>
    <p:extLst>
      <p:ext uri="{BB962C8B-B14F-4D97-AF65-F5344CB8AC3E}">
        <p14:creationId xmlns:p14="http://schemas.microsoft.com/office/powerpoint/2010/main" val="159973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E17163-B04C-C34A-8000-FDF58C3633A6}" type="slidenum">
              <a:rPr lang="en-US" smtClean="0"/>
              <a:t>2</a:t>
            </a:fld>
            <a:endParaRPr lang="en-US"/>
          </a:p>
        </p:txBody>
      </p:sp>
    </p:spTree>
    <p:extLst>
      <p:ext uri="{BB962C8B-B14F-4D97-AF65-F5344CB8AC3E}">
        <p14:creationId xmlns:p14="http://schemas.microsoft.com/office/powerpoint/2010/main" val="157278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Session Chair will introduce you based on the information you provide on this slide.</a:t>
            </a:r>
          </a:p>
          <a:p>
            <a:r>
              <a:rPr lang="en-US" dirty="0"/>
              <a:t>Instructions: </a:t>
            </a:r>
          </a:p>
          <a:p>
            <a:r>
              <a:rPr lang="en-US" dirty="0"/>
              <a:t>1. Select one of the two ‘Meet the Speaker’ templates based upon how many presenters you have. </a:t>
            </a:r>
          </a:p>
          <a:p>
            <a:r>
              <a:rPr lang="en-US" dirty="0"/>
              <a:t>2. Insert a medium or high resolution professional bio photo of yourself and format it to the dimensions of the placeholder image(s).</a:t>
            </a:r>
          </a:p>
          <a:p>
            <a:r>
              <a:rPr lang="en-US" dirty="0"/>
              <a:t>3. Place bio photo(s) over the placeholder(s) and delete the placeholder image(s).</a:t>
            </a:r>
          </a:p>
          <a:p>
            <a:r>
              <a:rPr lang="en-US" dirty="0"/>
              <a:t>4. Fill in your name, title and organization in the text boxes provided.</a:t>
            </a:r>
          </a:p>
          <a:p>
            <a:r>
              <a:rPr lang="en-US" dirty="0"/>
              <a:t>5. Insert short bio’s in the text box provided. If the quantity of presenters does not allow adequate space for bios on the slide, delete this text and replace it with short bios of all presenters.</a:t>
            </a:r>
          </a:p>
        </p:txBody>
      </p:sp>
      <p:sp>
        <p:nvSpPr>
          <p:cNvPr id="4" name="Slide Number Placeholder 3"/>
          <p:cNvSpPr>
            <a:spLocks noGrp="1"/>
          </p:cNvSpPr>
          <p:nvPr>
            <p:ph type="sldNum" sz="quarter" idx="5"/>
          </p:nvPr>
        </p:nvSpPr>
        <p:spPr/>
        <p:txBody>
          <a:bodyPr/>
          <a:lstStyle/>
          <a:p>
            <a:fld id="{84E17163-B04C-C34A-8000-FDF58C3633A6}" type="slidenum">
              <a:rPr lang="en-US" smtClean="0"/>
              <a:t>3</a:t>
            </a:fld>
            <a:endParaRPr lang="en-US"/>
          </a:p>
        </p:txBody>
      </p:sp>
    </p:spTree>
    <p:extLst>
      <p:ext uri="{BB962C8B-B14F-4D97-AF65-F5344CB8AC3E}">
        <p14:creationId xmlns:p14="http://schemas.microsoft.com/office/powerpoint/2010/main" val="426913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78FFEE-EA0C-5E4A-B1D2-8213F7094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2" y="0"/>
            <a:ext cx="9134475" cy="5143500"/>
          </a:xfrm>
          <a:prstGeom prst="rect">
            <a:avLst/>
          </a:prstGeom>
        </p:spPr>
      </p:pic>
      <p:sp>
        <p:nvSpPr>
          <p:cNvPr id="8" name="Rectangle 7">
            <a:extLst>
              <a:ext uri="{FF2B5EF4-FFF2-40B4-BE49-F238E27FC236}">
                <a16:creationId xmlns:a16="http://schemas.microsoft.com/office/drawing/2014/main" id="{ECC4787D-0744-8047-A68C-F117D26CFC58}"/>
              </a:ext>
            </a:extLst>
          </p:cNvPr>
          <p:cNvSpPr/>
          <p:nvPr userDrawn="1"/>
        </p:nvSpPr>
        <p:spPr>
          <a:xfrm>
            <a:off x="1648918" y="1139639"/>
            <a:ext cx="7495082" cy="2324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077690" y="1154590"/>
            <a:ext cx="6781830" cy="1362472"/>
          </a:xfrm>
        </p:spPr>
        <p:txBody>
          <a:bodyPr anchor="ctr">
            <a:normAutofit/>
          </a:bodyPr>
          <a:lstStyle>
            <a:lvl1pPr algn="l">
              <a:defRPr sz="2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077690" y="2648262"/>
            <a:ext cx="6781830" cy="600472"/>
          </a:xfrm>
        </p:spPr>
        <p:txBody>
          <a:bodyPr>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descr="A blue and yellow logo&#10;&#10;Description automatically generated">
            <a:extLst>
              <a:ext uri="{FF2B5EF4-FFF2-40B4-BE49-F238E27FC236}">
                <a16:creationId xmlns:a16="http://schemas.microsoft.com/office/drawing/2014/main" id="{3EB9E325-CA01-8194-3510-EF94D192606B}"/>
              </a:ext>
            </a:extLst>
          </p:cNvPr>
          <p:cNvPicPr>
            <a:picLocks noChangeAspect="1"/>
          </p:cNvPicPr>
          <p:nvPr userDrawn="1"/>
        </p:nvPicPr>
        <p:blipFill>
          <a:blip r:embed="rId3"/>
          <a:stretch>
            <a:fillRect/>
          </a:stretch>
        </p:blipFill>
        <p:spPr>
          <a:xfrm>
            <a:off x="2058640" y="3679814"/>
            <a:ext cx="1186088" cy="407590"/>
          </a:xfrm>
          <a:prstGeom prst="rect">
            <a:avLst/>
          </a:prstGeom>
        </p:spPr>
      </p:pic>
    </p:spTree>
    <p:extLst>
      <p:ext uri="{BB962C8B-B14F-4D97-AF65-F5344CB8AC3E}">
        <p14:creationId xmlns:p14="http://schemas.microsoft.com/office/powerpoint/2010/main" val="319930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FF9C4-EEBF-D24D-8A4E-C0B9CCE3F975}" type="slidenum">
              <a:rPr lang="en-US" smtClean="0"/>
              <a:t>‹#›</a:t>
            </a:fld>
            <a:endParaRPr lang="en-US"/>
          </a:p>
        </p:txBody>
      </p:sp>
      <p:sp>
        <p:nvSpPr>
          <p:cNvPr id="5" name="Footer Placeholder 4"/>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a:p>
            <a:endParaRPr lang="en-US" dirty="0"/>
          </a:p>
        </p:txBody>
      </p:sp>
    </p:spTree>
    <p:extLst>
      <p:ext uri="{BB962C8B-B14F-4D97-AF65-F5344CB8AC3E}">
        <p14:creationId xmlns:p14="http://schemas.microsoft.com/office/powerpoint/2010/main" val="86461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103351-EB45-234F-8697-DE91E66640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2" y="0"/>
            <a:ext cx="9134475" cy="5143500"/>
          </a:xfrm>
          <a:prstGeom prst="rect">
            <a:avLst/>
          </a:prstGeom>
        </p:spPr>
      </p:pic>
      <p:sp>
        <p:nvSpPr>
          <p:cNvPr id="7" name="Rectangle 6">
            <a:extLst>
              <a:ext uri="{FF2B5EF4-FFF2-40B4-BE49-F238E27FC236}">
                <a16:creationId xmlns:a16="http://schemas.microsoft.com/office/drawing/2014/main" id="{2DDB1314-0315-DB4C-AE95-AFD46FB209DC}"/>
              </a:ext>
            </a:extLst>
          </p:cNvPr>
          <p:cNvSpPr/>
          <p:nvPr userDrawn="1"/>
        </p:nvSpPr>
        <p:spPr>
          <a:xfrm>
            <a:off x="1562470" y="0"/>
            <a:ext cx="758153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041864" y="273845"/>
            <a:ext cx="6644935" cy="2101242"/>
          </a:xfrm>
        </p:spPr>
        <p:txBody>
          <a:bodyPr anchor="b"/>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041864" y="2551580"/>
            <a:ext cx="6644935" cy="2081143"/>
          </a:xfrm>
        </p:spPr>
        <p:txBody>
          <a:bodyPr/>
          <a:lstStyle>
            <a:lvl1pPr marL="0" indent="0">
              <a:buFont typeface="+mj-lt"/>
              <a:buNone/>
              <a:tabLst/>
              <a:defRPr sz="1800">
                <a:solidFill>
                  <a:schemeClr val="bg1"/>
                </a:solidFill>
              </a:defRPr>
            </a:lvl1pPr>
            <a:lvl2pPr marL="4763" indent="0">
              <a:buFont typeface="+mj-lt"/>
              <a:buNone/>
              <a:tabLst/>
              <a:defRPr>
                <a:solidFill>
                  <a:schemeClr val="bg1"/>
                </a:solidFill>
              </a:defRPr>
            </a:lvl2pPr>
            <a:lvl3pPr marL="4763" indent="0">
              <a:buFont typeface="+mj-lt"/>
              <a:buNone/>
              <a:tabLst/>
              <a:defRPr>
                <a:solidFill>
                  <a:schemeClr val="bg1"/>
                </a:solidFill>
              </a:defRPr>
            </a:lvl3pPr>
            <a:lvl4pPr marL="4763" indent="0">
              <a:buFont typeface="+mj-lt"/>
              <a:buNone/>
              <a:tabLst/>
              <a:defRPr>
                <a:solidFill>
                  <a:schemeClr val="bg1"/>
                </a:solidFill>
              </a:defRPr>
            </a:lvl4pPr>
            <a:lvl5pPr marL="4763" indent="0">
              <a:buFont typeface="+mj-lt"/>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791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Closing S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C5F5DB-D0B7-B844-A4AC-647C44C65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2" y="0"/>
            <a:ext cx="9134475" cy="5143500"/>
          </a:xfrm>
          <a:prstGeom prst="rect">
            <a:avLst/>
          </a:prstGeom>
        </p:spPr>
      </p:pic>
      <p:sp>
        <p:nvSpPr>
          <p:cNvPr id="2" name="Title 1"/>
          <p:cNvSpPr>
            <a:spLocks noGrp="1"/>
          </p:cNvSpPr>
          <p:nvPr>
            <p:ph type="title"/>
          </p:nvPr>
        </p:nvSpPr>
        <p:spPr>
          <a:xfrm>
            <a:off x="2037790" y="273845"/>
            <a:ext cx="6078069" cy="2101242"/>
          </a:xfrm>
        </p:spPr>
        <p:txBody>
          <a:bodyPr anchor="b"/>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2037790" y="2551580"/>
            <a:ext cx="6078069" cy="1752166"/>
          </a:xfrm>
        </p:spPr>
        <p:txBody>
          <a:bodyPr>
            <a:normAutofit/>
          </a:bodyPr>
          <a:lstStyle>
            <a:lvl1pPr marL="0" indent="0">
              <a:buFont typeface="+mj-lt"/>
              <a:buNone/>
              <a:tabLst/>
              <a:defRPr sz="900">
                <a:solidFill>
                  <a:schemeClr val="tx1"/>
                </a:solidFill>
              </a:defRPr>
            </a:lvl1pPr>
            <a:lvl2pPr marL="133350" indent="-128588">
              <a:buFont typeface="Arial" panose="020B0604020202020204" pitchFamily="34" charset="0"/>
              <a:buChar char="•"/>
              <a:tabLst/>
              <a:defRPr sz="900">
                <a:solidFill>
                  <a:schemeClr val="tx1"/>
                </a:solidFill>
              </a:defRPr>
            </a:lvl2pPr>
            <a:lvl3pPr marL="133350" indent="-128588">
              <a:buFont typeface="Arial" panose="020B0604020202020204" pitchFamily="34" charset="0"/>
              <a:buChar char="•"/>
              <a:tabLst/>
              <a:defRPr sz="900">
                <a:solidFill>
                  <a:schemeClr val="tx1"/>
                </a:solidFill>
              </a:defRPr>
            </a:lvl3pPr>
            <a:lvl4pPr marL="133350" indent="-128588">
              <a:buFont typeface="Arial" panose="020B0604020202020204" pitchFamily="34" charset="0"/>
              <a:buChar char="•"/>
              <a:tabLst/>
              <a:defRPr sz="900">
                <a:solidFill>
                  <a:schemeClr val="tx1"/>
                </a:solidFill>
              </a:defRPr>
            </a:lvl4pPr>
            <a:lvl5pPr marL="133350" indent="-128588">
              <a:buFont typeface="Arial" panose="020B0604020202020204" pitchFamily="34" charset="0"/>
              <a:buChar char="•"/>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1271A794-C745-1542-AC4C-A0D07A44D2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791" y="4457700"/>
            <a:ext cx="1076325" cy="342000"/>
          </a:xfrm>
          <a:prstGeom prst="rect">
            <a:avLst/>
          </a:prstGeom>
        </p:spPr>
      </p:pic>
      <p:pic>
        <p:nvPicPr>
          <p:cNvPr id="4" name="Picture 3" descr="A blue and yellow logo&#10;&#10;Description automatically generated">
            <a:extLst>
              <a:ext uri="{FF2B5EF4-FFF2-40B4-BE49-F238E27FC236}">
                <a16:creationId xmlns:a16="http://schemas.microsoft.com/office/drawing/2014/main" id="{83BE5696-CFD9-4C98-EA2C-157023C01BF7}"/>
              </a:ext>
            </a:extLst>
          </p:cNvPr>
          <p:cNvPicPr>
            <a:picLocks noChangeAspect="1"/>
          </p:cNvPicPr>
          <p:nvPr userDrawn="1"/>
        </p:nvPicPr>
        <p:blipFill>
          <a:blip r:embed="rId4">
            <a:alphaModFix/>
          </a:blip>
          <a:stretch>
            <a:fillRect/>
          </a:stretch>
        </p:blipFill>
        <p:spPr>
          <a:xfrm>
            <a:off x="2021121" y="4447883"/>
            <a:ext cx="1227358" cy="421772"/>
          </a:xfrm>
          <a:prstGeom prst="rect">
            <a:avLst/>
          </a:prstGeom>
        </p:spPr>
      </p:pic>
    </p:spTree>
    <p:extLst>
      <p:ext uri="{BB962C8B-B14F-4D97-AF65-F5344CB8AC3E}">
        <p14:creationId xmlns:p14="http://schemas.microsoft.com/office/powerpoint/2010/main" val="3236970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111250"/>
            <a:ext cx="3819525" cy="3521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76824" y="1111250"/>
            <a:ext cx="3609975" cy="3521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4FF9C4-EEBF-D24D-8A4E-C0B9CCE3F975}" type="slidenum">
              <a:rPr lang="en-US" smtClean="0"/>
              <a:t>‹#›</a:t>
            </a:fld>
            <a:endParaRPr lang="en-US"/>
          </a:p>
        </p:txBody>
      </p:sp>
      <p:sp>
        <p:nvSpPr>
          <p:cNvPr id="6" name="Footer Placeholder 4"/>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p:txBody>
      </p:sp>
    </p:spTree>
    <p:extLst>
      <p:ext uri="{BB962C8B-B14F-4D97-AF65-F5344CB8AC3E}">
        <p14:creationId xmlns:p14="http://schemas.microsoft.com/office/powerpoint/2010/main" val="3052526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B4FF9C4-EEBF-D24D-8A4E-C0B9CCE3F975}" type="slidenum">
              <a:rPr lang="en-US" smtClean="0"/>
              <a:t>‹#›</a:t>
            </a:fld>
            <a:endParaRPr lang="en-US"/>
          </a:p>
        </p:txBody>
      </p:sp>
      <p:sp>
        <p:nvSpPr>
          <p:cNvPr id="4" name="Footer Placeholder 4"/>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p:txBody>
      </p:sp>
    </p:spTree>
    <p:extLst>
      <p:ext uri="{BB962C8B-B14F-4D97-AF65-F5344CB8AC3E}">
        <p14:creationId xmlns:p14="http://schemas.microsoft.com/office/powerpoint/2010/main" val="221734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4FF9C4-EEBF-D24D-8A4E-C0B9CCE3F975}" type="slidenum">
              <a:rPr lang="en-US" smtClean="0"/>
              <a:t>‹#›</a:t>
            </a:fld>
            <a:endParaRPr lang="en-US"/>
          </a:p>
        </p:txBody>
      </p:sp>
      <p:sp>
        <p:nvSpPr>
          <p:cNvPr id="3" name="Footer Placeholder 4"/>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p:txBody>
      </p:sp>
    </p:spTree>
    <p:extLst>
      <p:ext uri="{BB962C8B-B14F-4D97-AF65-F5344CB8AC3E}">
        <p14:creationId xmlns:p14="http://schemas.microsoft.com/office/powerpoint/2010/main" val="422426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A cityscape with a blue and white banner&#10;&#10;Description automatically generated">
            <a:extLst>
              <a:ext uri="{FF2B5EF4-FFF2-40B4-BE49-F238E27FC236}">
                <a16:creationId xmlns:a16="http://schemas.microsoft.com/office/drawing/2014/main" id="{11184E1C-5903-A0FE-BE24-EE2A6CB19F4D}"/>
              </a:ext>
            </a:extLst>
          </p:cNvPr>
          <p:cNvPicPr>
            <a:picLocks noChangeAspect="1"/>
          </p:cNvPicPr>
          <p:nvPr userDrawn="1"/>
        </p:nvPicPr>
        <p:blipFill>
          <a:blip r:embed="rId2"/>
          <a:stretch>
            <a:fillRect/>
          </a:stretch>
        </p:blipFill>
        <p:spPr>
          <a:xfrm>
            <a:off x="0" y="0"/>
            <a:ext cx="9144000" cy="5143501"/>
          </a:xfrm>
          <a:prstGeom prst="rect">
            <a:avLst/>
          </a:prstGeom>
        </p:spPr>
      </p:pic>
      <p:sp>
        <p:nvSpPr>
          <p:cNvPr id="7" name="Title 1">
            <a:extLst>
              <a:ext uri="{FF2B5EF4-FFF2-40B4-BE49-F238E27FC236}">
                <a16:creationId xmlns:a16="http://schemas.microsoft.com/office/drawing/2014/main" id="{1276289B-55C8-40FA-889A-2AECA774D218}"/>
              </a:ext>
            </a:extLst>
          </p:cNvPr>
          <p:cNvSpPr>
            <a:spLocks noGrp="1"/>
          </p:cNvSpPr>
          <p:nvPr>
            <p:ph type="ctrTitle" hasCustomPrompt="1"/>
          </p:nvPr>
        </p:nvSpPr>
        <p:spPr>
          <a:xfrm>
            <a:off x="3048267" y="3962400"/>
            <a:ext cx="5625378" cy="397578"/>
          </a:xfrm>
        </p:spPr>
        <p:txBody>
          <a:bodyPr anchor="ctr">
            <a:normAutofit/>
          </a:bodyPr>
          <a:lstStyle>
            <a:lvl1pPr algn="r">
              <a:defRPr sz="2000" b="1">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8FBB06B2-CEED-4837-A8D1-3F28461021FA}"/>
              </a:ext>
            </a:extLst>
          </p:cNvPr>
          <p:cNvSpPr>
            <a:spLocks noGrp="1"/>
          </p:cNvSpPr>
          <p:nvPr>
            <p:ph type="subTitle" idx="1" hasCustomPrompt="1"/>
          </p:nvPr>
        </p:nvSpPr>
        <p:spPr>
          <a:xfrm>
            <a:off x="3892550" y="4359979"/>
            <a:ext cx="4781095" cy="783522"/>
          </a:xfrm>
        </p:spPr>
        <p:txBody>
          <a:bodyPr>
            <a:normAutofit/>
          </a:bodyPr>
          <a:lstStyle>
            <a:lvl1pPr marL="0" indent="0" algn="r">
              <a:lnSpc>
                <a:spcPct val="100000"/>
              </a:lnSpc>
              <a:spcBef>
                <a:spcPts val="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John Smith, Job Title, Department, Company Name</a:t>
            </a:r>
          </a:p>
          <a:p>
            <a:r>
              <a:rPr lang="en-US" dirty="0"/>
              <a:t>Day Month 2020</a:t>
            </a:r>
          </a:p>
        </p:txBody>
      </p:sp>
    </p:spTree>
    <p:extLst>
      <p:ext uri="{BB962C8B-B14F-4D97-AF65-F5344CB8AC3E}">
        <p14:creationId xmlns:p14="http://schemas.microsoft.com/office/powerpoint/2010/main" val="313756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A banner with a city in the background&#10;&#10;Description automatically generated">
            <a:extLst>
              <a:ext uri="{FF2B5EF4-FFF2-40B4-BE49-F238E27FC236}">
                <a16:creationId xmlns:a16="http://schemas.microsoft.com/office/drawing/2014/main" id="{60AF726E-8299-5D06-FD26-96E5806BCA61}"/>
              </a:ext>
            </a:extLst>
          </p:cNvPr>
          <p:cNvPicPr>
            <a:picLocks noChangeAspect="1"/>
          </p:cNvPicPr>
          <p:nvPr userDrawn="1"/>
        </p:nvPicPr>
        <p:blipFill>
          <a:blip r:embed="rId2"/>
          <a:stretch>
            <a:fillRect/>
          </a:stretch>
        </p:blipFill>
        <p:spPr>
          <a:xfrm>
            <a:off x="0" y="0"/>
            <a:ext cx="9144000" cy="5143501"/>
          </a:xfrm>
          <a:prstGeom prst="rect">
            <a:avLst/>
          </a:prstGeom>
        </p:spPr>
      </p:pic>
      <p:sp>
        <p:nvSpPr>
          <p:cNvPr id="7" name="Title 1">
            <a:extLst>
              <a:ext uri="{FF2B5EF4-FFF2-40B4-BE49-F238E27FC236}">
                <a16:creationId xmlns:a16="http://schemas.microsoft.com/office/drawing/2014/main" id="{1276289B-55C8-40FA-889A-2AECA774D218}"/>
              </a:ext>
            </a:extLst>
          </p:cNvPr>
          <p:cNvSpPr>
            <a:spLocks noGrp="1"/>
          </p:cNvSpPr>
          <p:nvPr>
            <p:ph type="ctrTitle" hasCustomPrompt="1"/>
          </p:nvPr>
        </p:nvSpPr>
        <p:spPr>
          <a:xfrm>
            <a:off x="3048267" y="3962400"/>
            <a:ext cx="5625378" cy="397578"/>
          </a:xfrm>
        </p:spPr>
        <p:txBody>
          <a:bodyPr anchor="ctr">
            <a:normAutofit/>
          </a:bodyPr>
          <a:lstStyle>
            <a:lvl1pPr algn="r">
              <a:defRPr sz="2000" b="1">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8FBB06B2-CEED-4837-A8D1-3F28461021FA}"/>
              </a:ext>
            </a:extLst>
          </p:cNvPr>
          <p:cNvSpPr>
            <a:spLocks noGrp="1"/>
          </p:cNvSpPr>
          <p:nvPr>
            <p:ph type="subTitle" idx="1" hasCustomPrompt="1"/>
          </p:nvPr>
        </p:nvSpPr>
        <p:spPr>
          <a:xfrm>
            <a:off x="3892550" y="4359979"/>
            <a:ext cx="4781095" cy="783522"/>
          </a:xfrm>
        </p:spPr>
        <p:txBody>
          <a:bodyPr>
            <a:normAutofit/>
          </a:bodyPr>
          <a:lstStyle>
            <a:lvl1pPr marL="0" indent="0" algn="r">
              <a:lnSpc>
                <a:spcPct val="100000"/>
              </a:lnSpc>
              <a:spcBef>
                <a:spcPts val="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John Smith, Job Title, Department, Company Name</a:t>
            </a:r>
          </a:p>
          <a:p>
            <a:r>
              <a:rPr lang="en-US" dirty="0"/>
              <a:t>Day Month 2020</a:t>
            </a:r>
          </a:p>
        </p:txBody>
      </p:sp>
    </p:spTree>
    <p:extLst>
      <p:ext uri="{BB962C8B-B14F-4D97-AF65-F5344CB8AC3E}">
        <p14:creationId xmlns:p14="http://schemas.microsoft.com/office/powerpoint/2010/main" val="394213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descr="A bridge with lights and a city in the background&#10;&#10;Description automatically generated">
            <a:extLst>
              <a:ext uri="{FF2B5EF4-FFF2-40B4-BE49-F238E27FC236}">
                <a16:creationId xmlns:a16="http://schemas.microsoft.com/office/drawing/2014/main" id="{F4FDD1C3-541D-7013-126F-49BDD97083E5}"/>
              </a:ext>
            </a:extLst>
          </p:cNvPr>
          <p:cNvPicPr>
            <a:picLocks noChangeAspect="1"/>
          </p:cNvPicPr>
          <p:nvPr userDrawn="1"/>
        </p:nvPicPr>
        <p:blipFill>
          <a:blip r:embed="rId2"/>
          <a:stretch>
            <a:fillRect/>
          </a:stretch>
        </p:blipFill>
        <p:spPr>
          <a:xfrm>
            <a:off x="0" y="0"/>
            <a:ext cx="9144000" cy="5143501"/>
          </a:xfrm>
          <a:prstGeom prst="rect">
            <a:avLst/>
          </a:prstGeom>
        </p:spPr>
      </p:pic>
      <p:sp>
        <p:nvSpPr>
          <p:cNvPr id="7" name="Title 1">
            <a:extLst>
              <a:ext uri="{FF2B5EF4-FFF2-40B4-BE49-F238E27FC236}">
                <a16:creationId xmlns:a16="http://schemas.microsoft.com/office/drawing/2014/main" id="{1276289B-55C8-40FA-889A-2AECA774D218}"/>
              </a:ext>
            </a:extLst>
          </p:cNvPr>
          <p:cNvSpPr>
            <a:spLocks noGrp="1"/>
          </p:cNvSpPr>
          <p:nvPr>
            <p:ph type="ctrTitle" hasCustomPrompt="1"/>
          </p:nvPr>
        </p:nvSpPr>
        <p:spPr>
          <a:xfrm>
            <a:off x="3048267" y="3962400"/>
            <a:ext cx="5625378" cy="397578"/>
          </a:xfrm>
        </p:spPr>
        <p:txBody>
          <a:bodyPr anchor="ctr">
            <a:normAutofit/>
          </a:bodyPr>
          <a:lstStyle>
            <a:lvl1pPr algn="r">
              <a:defRPr sz="2000" b="1">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8FBB06B2-CEED-4837-A8D1-3F28461021FA}"/>
              </a:ext>
            </a:extLst>
          </p:cNvPr>
          <p:cNvSpPr>
            <a:spLocks noGrp="1"/>
          </p:cNvSpPr>
          <p:nvPr>
            <p:ph type="subTitle" idx="1" hasCustomPrompt="1"/>
          </p:nvPr>
        </p:nvSpPr>
        <p:spPr>
          <a:xfrm>
            <a:off x="3892550" y="4359979"/>
            <a:ext cx="4781095" cy="783522"/>
          </a:xfrm>
        </p:spPr>
        <p:txBody>
          <a:bodyPr>
            <a:normAutofit/>
          </a:bodyPr>
          <a:lstStyle>
            <a:lvl1pPr marL="0" indent="0" algn="r">
              <a:lnSpc>
                <a:spcPct val="100000"/>
              </a:lnSpc>
              <a:spcBef>
                <a:spcPts val="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John Smith, Job Title, Department, Company Name</a:t>
            </a:r>
          </a:p>
          <a:p>
            <a:r>
              <a:rPr lang="en-US" dirty="0"/>
              <a:t>Day Month 2020</a:t>
            </a:r>
          </a:p>
        </p:txBody>
      </p:sp>
    </p:spTree>
    <p:extLst>
      <p:ext uri="{BB962C8B-B14F-4D97-AF65-F5344CB8AC3E}">
        <p14:creationId xmlns:p14="http://schemas.microsoft.com/office/powerpoint/2010/main" val="209164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descr="A banner with a city skyline&#10;&#10;Description automatically generated">
            <a:extLst>
              <a:ext uri="{FF2B5EF4-FFF2-40B4-BE49-F238E27FC236}">
                <a16:creationId xmlns:a16="http://schemas.microsoft.com/office/drawing/2014/main" id="{C983A9DE-9882-CE38-3621-312EFD172DEA}"/>
              </a:ext>
            </a:extLst>
          </p:cNvPr>
          <p:cNvPicPr>
            <a:picLocks noChangeAspect="1"/>
          </p:cNvPicPr>
          <p:nvPr userDrawn="1"/>
        </p:nvPicPr>
        <p:blipFill>
          <a:blip r:embed="rId2"/>
          <a:stretch>
            <a:fillRect/>
          </a:stretch>
        </p:blipFill>
        <p:spPr>
          <a:xfrm>
            <a:off x="0" y="0"/>
            <a:ext cx="9144000" cy="5143501"/>
          </a:xfrm>
          <a:prstGeom prst="rect">
            <a:avLst/>
          </a:prstGeom>
        </p:spPr>
      </p:pic>
      <p:sp>
        <p:nvSpPr>
          <p:cNvPr id="7" name="Title 1">
            <a:extLst>
              <a:ext uri="{FF2B5EF4-FFF2-40B4-BE49-F238E27FC236}">
                <a16:creationId xmlns:a16="http://schemas.microsoft.com/office/drawing/2014/main" id="{1276289B-55C8-40FA-889A-2AECA774D218}"/>
              </a:ext>
            </a:extLst>
          </p:cNvPr>
          <p:cNvSpPr>
            <a:spLocks noGrp="1"/>
          </p:cNvSpPr>
          <p:nvPr>
            <p:ph type="ctrTitle" hasCustomPrompt="1"/>
          </p:nvPr>
        </p:nvSpPr>
        <p:spPr>
          <a:xfrm>
            <a:off x="3048267" y="3962400"/>
            <a:ext cx="5625378" cy="397578"/>
          </a:xfrm>
        </p:spPr>
        <p:txBody>
          <a:bodyPr anchor="ctr">
            <a:normAutofit/>
          </a:bodyPr>
          <a:lstStyle>
            <a:lvl1pPr algn="r">
              <a:defRPr sz="2000" b="1">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8FBB06B2-CEED-4837-A8D1-3F28461021FA}"/>
              </a:ext>
            </a:extLst>
          </p:cNvPr>
          <p:cNvSpPr>
            <a:spLocks noGrp="1"/>
          </p:cNvSpPr>
          <p:nvPr>
            <p:ph type="subTitle" idx="1" hasCustomPrompt="1"/>
          </p:nvPr>
        </p:nvSpPr>
        <p:spPr>
          <a:xfrm>
            <a:off x="3892550" y="4359979"/>
            <a:ext cx="4781095" cy="783522"/>
          </a:xfrm>
        </p:spPr>
        <p:txBody>
          <a:bodyPr>
            <a:normAutofit/>
          </a:bodyPr>
          <a:lstStyle>
            <a:lvl1pPr marL="0" indent="0" algn="r">
              <a:lnSpc>
                <a:spcPct val="100000"/>
              </a:lnSpc>
              <a:spcBef>
                <a:spcPts val="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John Smith, Job Title, Department, Company Name</a:t>
            </a:r>
          </a:p>
          <a:p>
            <a:r>
              <a:rPr lang="en-US" dirty="0"/>
              <a:t>Day Month 2020</a:t>
            </a:r>
          </a:p>
        </p:txBody>
      </p:sp>
    </p:spTree>
    <p:extLst>
      <p:ext uri="{BB962C8B-B14F-4D97-AF65-F5344CB8AC3E}">
        <p14:creationId xmlns:p14="http://schemas.microsoft.com/office/powerpoint/2010/main" val="419282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9" name="Picture 8" descr="A banner with a city skyline and text&#10;&#10;Description automatically generated">
            <a:extLst>
              <a:ext uri="{FF2B5EF4-FFF2-40B4-BE49-F238E27FC236}">
                <a16:creationId xmlns:a16="http://schemas.microsoft.com/office/drawing/2014/main" id="{17CDE7A5-1733-0FAC-77B6-F23D6864A5FE}"/>
              </a:ext>
            </a:extLst>
          </p:cNvPr>
          <p:cNvPicPr>
            <a:picLocks noChangeAspect="1"/>
          </p:cNvPicPr>
          <p:nvPr userDrawn="1"/>
        </p:nvPicPr>
        <p:blipFill>
          <a:blip r:embed="rId2"/>
          <a:stretch>
            <a:fillRect/>
          </a:stretch>
        </p:blipFill>
        <p:spPr>
          <a:xfrm>
            <a:off x="0" y="0"/>
            <a:ext cx="9144000" cy="5143501"/>
          </a:xfrm>
          <a:prstGeom prst="rect">
            <a:avLst/>
          </a:prstGeom>
        </p:spPr>
      </p:pic>
      <p:sp>
        <p:nvSpPr>
          <p:cNvPr id="7" name="Title 1">
            <a:extLst>
              <a:ext uri="{FF2B5EF4-FFF2-40B4-BE49-F238E27FC236}">
                <a16:creationId xmlns:a16="http://schemas.microsoft.com/office/drawing/2014/main" id="{1276289B-55C8-40FA-889A-2AECA774D218}"/>
              </a:ext>
            </a:extLst>
          </p:cNvPr>
          <p:cNvSpPr>
            <a:spLocks noGrp="1"/>
          </p:cNvSpPr>
          <p:nvPr>
            <p:ph type="ctrTitle" hasCustomPrompt="1"/>
          </p:nvPr>
        </p:nvSpPr>
        <p:spPr>
          <a:xfrm>
            <a:off x="3048267" y="3962400"/>
            <a:ext cx="5625378" cy="397578"/>
          </a:xfrm>
        </p:spPr>
        <p:txBody>
          <a:bodyPr anchor="ctr">
            <a:normAutofit/>
          </a:bodyPr>
          <a:lstStyle>
            <a:lvl1pPr algn="r">
              <a:defRPr sz="2000" b="1">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8FBB06B2-CEED-4837-A8D1-3F28461021FA}"/>
              </a:ext>
            </a:extLst>
          </p:cNvPr>
          <p:cNvSpPr>
            <a:spLocks noGrp="1"/>
          </p:cNvSpPr>
          <p:nvPr>
            <p:ph type="subTitle" idx="1" hasCustomPrompt="1"/>
          </p:nvPr>
        </p:nvSpPr>
        <p:spPr>
          <a:xfrm>
            <a:off x="3892550" y="4359979"/>
            <a:ext cx="4781095" cy="783522"/>
          </a:xfrm>
        </p:spPr>
        <p:txBody>
          <a:bodyPr>
            <a:normAutofit/>
          </a:bodyPr>
          <a:lstStyle>
            <a:lvl1pPr marL="0" indent="0" algn="r">
              <a:lnSpc>
                <a:spcPct val="100000"/>
              </a:lnSpc>
              <a:spcBef>
                <a:spcPts val="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John Smith, Job Title, Department, Company Name</a:t>
            </a:r>
          </a:p>
          <a:p>
            <a:r>
              <a:rPr lang="en-US" dirty="0"/>
              <a:t>Day Month 2020</a:t>
            </a:r>
          </a:p>
        </p:txBody>
      </p:sp>
    </p:spTree>
    <p:extLst>
      <p:ext uri="{BB962C8B-B14F-4D97-AF65-F5344CB8AC3E}">
        <p14:creationId xmlns:p14="http://schemas.microsoft.com/office/powerpoint/2010/main" val="697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descr="A banner with a city in the background&#10;&#10;Description automatically generated">
            <a:extLst>
              <a:ext uri="{FF2B5EF4-FFF2-40B4-BE49-F238E27FC236}">
                <a16:creationId xmlns:a16="http://schemas.microsoft.com/office/drawing/2014/main" id="{2CC0345B-E6E3-F42F-444B-276DEA3E0BF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Title 1">
            <a:extLst>
              <a:ext uri="{FF2B5EF4-FFF2-40B4-BE49-F238E27FC236}">
                <a16:creationId xmlns:a16="http://schemas.microsoft.com/office/drawing/2014/main" id="{1276289B-55C8-40FA-889A-2AECA774D218}"/>
              </a:ext>
            </a:extLst>
          </p:cNvPr>
          <p:cNvSpPr>
            <a:spLocks noGrp="1"/>
          </p:cNvSpPr>
          <p:nvPr>
            <p:ph type="ctrTitle" hasCustomPrompt="1"/>
          </p:nvPr>
        </p:nvSpPr>
        <p:spPr>
          <a:xfrm>
            <a:off x="3048267" y="3962400"/>
            <a:ext cx="5625378" cy="397578"/>
          </a:xfrm>
        </p:spPr>
        <p:txBody>
          <a:bodyPr anchor="ctr">
            <a:normAutofit/>
          </a:bodyPr>
          <a:lstStyle>
            <a:lvl1pPr algn="r">
              <a:defRPr sz="2000" b="1">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8FBB06B2-CEED-4837-A8D1-3F28461021FA}"/>
              </a:ext>
            </a:extLst>
          </p:cNvPr>
          <p:cNvSpPr>
            <a:spLocks noGrp="1"/>
          </p:cNvSpPr>
          <p:nvPr>
            <p:ph type="subTitle" idx="1" hasCustomPrompt="1"/>
          </p:nvPr>
        </p:nvSpPr>
        <p:spPr>
          <a:xfrm>
            <a:off x="3892550" y="4359979"/>
            <a:ext cx="4781095" cy="783522"/>
          </a:xfrm>
        </p:spPr>
        <p:txBody>
          <a:bodyPr>
            <a:normAutofit/>
          </a:bodyPr>
          <a:lstStyle>
            <a:lvl1pPr marL="0" indent="0" algn="r">
              <a:lnSpc>
                <a:spcPct val="100000"/>
              </a:lnSpc>
              <a:spcBef>
                <a:spcPts val="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John Smith, Job Title, Department, Company Name</a:t>
            </a:r>
          </a:p>
          <a:p>
            <a:r>
              <a:rPr lang="en-US" dirty="0"/>
              <a:t>Day Month 2020</a:t>
            </a:r>
          </a:p>
        </p:txBody>
      </p:sp>
    </p:spTree>
    <p:extLst>
      <p:ext uri="{BB962C8B-B14F-4D97-AF65-F5344CB8AC3E}">
        <p14:creationId xmlns:p14="http://schemas.microsoft.com/office/powerpoint/2010/main" val="385245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76289B-55C8-40FA-889A-2AECA774D218}"/>
              </a:ext>
            </a:extLst>
          </p:cNvPr>
          <p:cNvSpPr>
            <a:spLocks noGrp="1"/>
          </p:cNvSpPr>
          <p:nvPr>
            <p:ph type="ctrTitle" hasCustomPrompt="1"/>
          </p:nvPr>
        </p:nvSpPr>
        <p:spPr>
          <a:xfrm>
            <a:off x="3048267" y="3962400"/>
            <a:ext cx="5625378" cy="397578"/>
          </a:xfrm>
        </p:spPr>
        <p:txBody>
          <a:bodyPr anchor="ctr">
            <a:normAutofit/>
          </a:bodyPr>
          <a:lstStyle>
            <a:lvl1pPr algn="r">
              <a:defRPr sz="2000" b="1">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8FBB06B2-CEED-4837-A8D1-3F28461021FA}"/>
              </a:ext>
            </a:extLst>
          </p:cNvPr>
          <p:cNvSpPr>
            <a:spLocks noGrp="1"/>
          </p:cNvSpPr>
          <p:nvPr>
            <p:ph type="subTitle" idx="1" hasCustomPrompt="1"/>
          </p:nvPr>
        </p:nvSpPr>
        <p:spPr>
          <a:xfrm>
            <a:off x="3892550" y="4359979"/>
            <a:ext cx="4781095" cy="783522"/>
          </a:xfrm>
        </p:spPr>
        <p:txBody>
          <a:bodyPr>
            <a:normAutofit/>
          </a:bodyPr>
          <a:lstStyle>
            <a:lvl1pPr marL="0" indent="0" algn="r">
              <a:lnSpc>
                <a:spcPct val="100000"/>
              </a:lnSpc>
              <a:spcBef>
                <a:spcPts val="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Presented by John Smith, Job Title, Department, Company Name</a:t>
            </a:r>
          </a:p>
          <a:p>
            <a:r>
              <a:rPr lang="en-US" dirty="0"/>
              <a:t>Day Month 2020</a:t>
            </a:r>
          </a:p>
        </p:txBody>
      </p:sp>
    </p:spTree>
    <p:extLst>
      <p:ext uri="{BB962C8B-B14F-4D97-AF65-F5344CB8AC3E}">
        <p14:creationId xmlns:p14="http://schemas.microsoft.com/office/powerpoint/2010/main" val="135415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903408-9362-EC46-8776-E9E810266D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2" y="0"/>
            <a:ext cx="9134475" cy="5143500"/>
          </a:xfrm>
          <a:prstGeom prst="rect">
            <a:avLst/>
          </a:prstGeom>
        </p:spPr>
      </p:pic>
      <p:sp>
        <p:nvSpPr>
          <p:cNvPr id="11" name="Rectangle 10">
            <a:extLst>
              <a:ext uri="{FF2B5EF4-FFF2-40B4-BE49-F238E27FC236}">
                <a16:creationId xmlns:a16="http://schemas.microsoft.com/office/drawing/2014/main" id="{2409DADF-D9E6-A04F-8A80-7622E2E18903}"/>
              </a:ext>
            </a:extLst>
          </p:cNvPr>
          <p:cNvSpPr/>
          <p:nvPr userDrawn="1"/>
        </p:nvSpPr>
        <p:spPr>
          <a:xfrm>
            <a:off x="1562470" y="0"/>
            <a:ext cx="758153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041864" y="273845"/>
            <a:ext cx="6644935" cy="2101242"/>
          </a:xfrm>
        </p:spPr>
        <p:txBody>
          <a:bodyPr anchor="b"/>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041864" y="2551580"/>
            <a:ext cx="6644935" cy="2081143"/>
          </a:xfrm>
        </p:spPr>
        <p:txBody>
          <a:bodyPr/>
          <a:lstStyle>
            <a:lvl1pPr marL="342900" indent="-334963">
              <a:buFont typeface="+mj-lt"/>
              <a:buAutoNum type="arabicPeriod"/>
              <a:tabLst/>
              <a:defRPr>
                <a:solidFill>
                  <a:schemeClr val="bg1"/>
                </a:solidFill>
              </a:defRPr>
            </a:lvl1pPr>
            <a:lvl2pPr marL="385763" indent="-151210">
              <a:buFont typeface="+mj-lt"/>
              <a:buAutoNum type="arabicPeriod"/>
              <a:tabLst/>
              <a:defRPr>
                <a:solidFill>
                  <a:schemeClr val="bg1"/>
                </a:solidFill>
              </a:defRPr>
            </a:lvl2pPr>
            <a:lvl3pPr marL="560785" indent="-175022">
              <a:buFont typeface="+mj-lt"/>
              <a:buAutoNum type="arabicPeriod"/>
              <a:tabLst/>
              <a:defRPr>
                <a:solidFill>
                  <a:schemeClr val="bg1"/>
                </a:solidFill>
              </a:defRPr>
            </a:lvl3pPr>
            <a:lvl4pPr marL="731044" indent="-175022">
              <a:buFont typeface="+mj-lt"/>
              <a:buAutoNum type="arabicPeriod"/>
              <a:tabLst/>
              <a:defRPr>
                <a:solidFill>
                  <a:schemeClr val="bg1"/>
                </a:solidFill>
              </a:defRPr>
            </a:lvl4pPr>
            <a:lvl5pPr marL="901304" indent="-170260">
              <a:buFont typeface="+mj-lt"/>
              <a:buAutoNum type="arabicPeriod"/>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12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CF86AEA-23B8-D847-A3D2-25B6A12213D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762" y="0"/>
            <a:ext cx="9134475" cy="5143500"/>
          </a:xfrm>
          <a:prstGeom prst="rect">
            <a:avLst/>
          </a:prstGeom>
        </p:spPr>
      </p:pic>
      <p:sp>
        <p:nvSpPr>
          <p:cNvPr id="2" name="Title Placeholder 1"/>
          <p:cNvSpPr>
            <a:spLocks noGrp="1"/>
          </p:cNvSpPr>
          <p:nvPr>
            <p:ph type="title"/>
          </p:nvPr>
        </p:nvSpPr>
        <p:spPr>
          <a:xfrm>
            <a:off x="800100" y="0"/>
            <a:ext cx="7886700" cy="994172"/>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1111250"/>
            <a:ext cx="7886700" cy="352147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76304" y="4767263"/>
            <a:ext cx="1204216" cy="273844"/>
          </a:xfrm>
          <a:prstGeom prst="rect">
            <a:avLst/>
          </a:prstGeom>
        </p:spPr>
        <p:txBody>
          <a:bodyPr vert="horz" lIns="0" tIns="0" rIns="0" bIns="0" rtlCol="0" anchor="ctr"/>
          <a:lstStyle>
            <a:lvl1pPr algn="r">
              <a:defRPr sz="800" b="1">
                <a:solidFill>
                  <a:schemeClr val="tx1"/>
                </a:solidFill>
              </a:defRPr>
            </a:lvl1pPr>
          </a:lstStyle>
          <a:p>
            <a:fld id="{A39D7527-A277-E24D-9A56-20081ADC979C}" type="datetime1">
              <a:rPr lang="en-US" smtClean="0"/>
              <a:pPr/>
              <a:t>4/25/25</a:t>
            </a:fld>
            <a:endParaRPr lang="en-US" dirty="0"/>
          </a:p>
        </p:txBody>
      </p:sp>
      <p:sp>
        <p:nvSpPr>
          <p:cNvPr id="5" name="Footer Placeholder 4"/>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endParaRPr lang="en-US" dirty="0"/>
          </a:p>
        </p:txBody>
      </p:sp>
      <p:sp>
        <p:nvSpPr>
          <p:cNvPr id="6" name="Slide Number Placeholder 5"/>
          <p:cNvSpPr>
            <a:spLocks noGrp="1"/>
          </p:cNvSpPr>
          <p:nvPr>
            <p:ph type="sldNum" sz="quarter" idx="4"/>
          </p:nvPr>
        </p:nvSpPr>
        <p:spPr>
          <a:xfrm>
            <a:off x="8380520" y="4767263"/>
            <a:ext cx="306280" cy="273844"/>
          </a:xfrm>
          <a:prstGeom prst="rect">
            <a:avLst/>
          </a:prstGeom>
        </p:spPr>
        <p:txBody>
          <a:bodyPr vert="horz" lIns="0" tIns="0" rIns="0" bIns="0" rtlCol="0" anchor="ctr"/>
          <a:lstStyle>
            <a:lvl1pPr algn="r">
              <a:defRPr sz="800" b="1">
                <a:solidFill>
                  <a:schemeClr val="tx1"/>
                </a:solidFill>
              </a:defRPr>
            </a:lvl1pPr>
          </a:lstStyle>
          <a:p>
            <a:fld id="{EB4FF9C4-EEBF-D24D-8A4E-C0B9CCE3F975}" type="slidenum">
              <a:rPr lang="en-US" smtClean="0"/>
              <a:pPr/>
              <a:t>‹#›</a:t>
            </a:fld>
            <a:endParaRPr lang="en-US" dirty="0"/>
          </a:p>
        </p:txBody>
      </p:sp>
      <p:pic>
        <p:nvPicPr>
          <p:cNvPr id="10" name="Picture 9" descr="A blue and yellow logo&#10;&#10;Description automatically generated">
            <a:extLst>
              <a:ext uri="{FF2B5EF4-FFF2-40B4-BE49-F238E27FC236}">
                <a16:creationId xmlns:a16="http://schemas.microsoft.com/office/drawing/2014/main" id="{D73A5207-C22D-484A-6399-36FEDB1D2583}"/>
              </a:ext>
            </a:extLst>
          </p:cNvPr>
          <p:cNvPicPr>
            <a:picLocks noChangeAspect="1"/>
          </p:cNvPicPr>
          <p:nvPr userDrawn="1"/>
        </p:nvPicPr>
        <p:blipFill>
          <a:blip r:embed="rId18"/>
          <a:stretch>
            <a:fillRect/>
          </a:stretch>
        </p:blipFill>
        <p:spPr>
          <a:xfrm>
            <a:off x="773986" y="4737101"/>
            <a:ext cx="796887" cy="273844"/>
          </a:xfrm>
          <a:prstGeom prst="rect">
            <a:avLst/>
          </a:prstGeom>
        </p:spPr>
      </p:pic>
    </p:spTree>
    <p:extLst>
      <p:ext uri="{BB962C8B-B14F-4D97-AF65-F5344CB8AC3E}">
        <p14:creationId xmlns:p14="http://schemas.microsoft.com/office/powerpoint/2010/main" val="4265711678"/>
      </p:ext>
    </p:extLst>
  </p:cSld>
  <p:clrMap bg1="lt1" tx1="dk1" bg2="lt2" tx2="dk2" accent1="accent1" accent2="accent2" accent3="accent3" accent4="accent4" accent5="accent5" accent6="accent6" hlink="hlink" folHlink="folHlink"/>
  <p:sldLayoutIdLst>
    <p:sldLayoutId id="2147483675" r:id="rId1"/>
    <p:sldLayoutId id="2147483700" r:id="rId2"/>
    <p:sldLayoutId id="2147483706" r:id="rId3"/>
    <p:sldLayoutId id="2147483701" r:id="rId4"/>
    <p:sldLayoutId id="2147483702" r:id="rId5"/>
    <p:sldLayoutId id="2147483705" r:id="rId6"/>
    <p:sldLayoutId id="2147483703" r:id="rId7"/>
    <p:sldLayoutId id="2147483704" r:id="rId8"/>
    <p:sldLayoutId id="2147483689" r:id="rId9"/>
    <p:sldLayoutId id="2147483676" r:id="rId10"/>
    <p:sldLayoutId id="2147483690" r:id="rId11"/>
    <p:sldLayoutId id="2147483691" r:id="rId12"/>
    <p:sldLayoutId id="2147483678" r:id="rId13"/>
    <p:sldLayoutId id="2147483680" r:id="rId14"/>
    <p:sldLayoutId id="2147483681" r:id="rId15"/>
  </p:sldLayoutIdLst>
  <p:hf hdr="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0">
          <p15:clr>
            <a:srgbClr val="F26B43"/>
          </p15:clr>
        </p15:guide>
        <p15:guide id="2" pos="5472">
          <p15:clr>
            <a:srgbClr val="F26B43"/>
          </p15:clr>
        </p15:guide>
        <p15:guide id="3" pos="504">
          <p15:clr>
            <a:srgbClr val="F26B43"/>
          </p15:clr>
        </p15:guide>
        <p15:guide id="4" pos="3054">
          <p15:clr>
            <a:srgbClr val="F26B43"/>
          </p15:clr>
        </p15:guide>
        <p15:guide id="5" pos="3198">
          <p15:clr>
            <a:srgbClr val="F26B43"/>
          </p15:clr>
        </p15:guide>
        <p15:guide id="6" pos="288">
          <p15:clr>
            <a:srgbClr val="F26B43"/>
          </p15:clr>
        </p15:guide>
        <p15:guide id="7" orient="horz" pos="7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96E2-6A29-8DF2-5DF9-827B369B03E4}"/>
              </a:ext>
            </a:extLst>
          </p:cNvPr>
          <p:cNvSpPr>
            <a:spLocks noGrp="1"/>
          </p:cNvSpPr>
          <p:nvPr>
            <p:ph type="ctrTitle"/>
          </p:nvPr>
        </p:nvSpPr>
        <p:spPr/>
        <p:txBody>
          <a:bodyPr/>
          <a:lstStyle/>
          <a:p>
            <a:r>
              <a:rPr lang="en-US" dirty="0"/>
              <a:t>TMF Technology Trends: Insights from TMF Data</a:t>
            </a:r>
          </a:p>
        </p:txBody>
      </p:sp>
      <p:sp>
        <p:nvSpPr>
          <p:cNvPr id="3" name="Subtitle 2">
            <a:extLst>
              <a:ext uri="{FF2B5EF4-FFF2-40B4-BE49-F238E27FC236}">
                <a16:creationId xmlns:a16="http://schemas.microsoft.com/office/drawing/2014/main" id="{D980BDFC-5994-CF85-584F-C7363A760E22}"/>
              </a:ext>
            </a:extLst>
          </p:cNvPr>
          <p:cNvSpPr>
            <a:spLocks noGrp="1"/>
          </p:cNvSpPr>
          <p:nvPr>
            <p:ph type="subTitle" idx="1"/>
          </p:nvPr>
        </p:nvSpPr>
        <p:spPr/>
        <p:txBody>
          <a:bodyPr/>
          <a:lstStyle/>
          <a:p>
            <a:r>
              <a:rPr lang="en-US" dirty="0"/>
              <a:t>Jim Horstmann, Senior Product Manager Veeva eTMF</a:t>
            </a:r>
          </a:p>
          <a:p>
            <a:r>
              <a:rPr lang="en-US" dirty="0"/>
              <a:t>14-May-2025</a:t>
            </a:r>
          </a:p>
        </p:txBody>
      </p:sp>
    </p:spTree>
    <p:extLst>
      <p:ext uri="{BB962C8B-B14F-4D97-AF65-F5344CB8AC3E}">
        <p14:creationId xmlns:p14="http://schemas.microsoft.com/office/powerpoint/2010/main" val="121547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6C4B8-9F4B-05C4-25C1-E39A08674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7D53D-E695-949C-C98C-A2E4DC561AC2}"/>
              </a:ext>
            </a:extLst>
          </p:cNvPr>
          <p:cNvSpPr>
            <a:spLocks noGrp="1"/>
          </p:cNvSpPr>
          <p:nvPr>
            <p:ph type="title"/>
          </p:nvPr>
        </p:nvSpPr>
        <p:spPr/>
        <p:txBody>
          <a:bodyPr/>
          <a:lstStyle/>
          <a:p>
            <a:r>
              <a:rPr lang="en-US" dirty="0"/>
              <a:t>Technology and Big Data</a:t>
            </a:r>
          </a:p>
        </p:txBody>
      </p:sp>
      <p:sp>
        <p:nvSpPr>
          <p:cNvPr id="3" name="Content Placeholder 2">
            <a:extLst>
              <a:ext uri="{FF2B5EF4-FFF2-40B4-BE49-F238E27FC236}">
                <a16:creationId xmlns:a16="http://schemas.microsoft.com/office/drawing/2014/main" id="{7B9E525E-F9D2-235A-FD33-86A4A8FC6FE2}"/>
              </a:ext>
            </a:extLst>
          </p:cNvPr>
          <p:cNvSpPr>
            <a:spLocks noGrp="1"/>
          </p:cNvSpPr>
          <p:nvPr>
            <p:ph idx="1"/>
          </p:nvPr>
        </p:nvSpPr>
        <p:spPr/>
        <p:txBody>
          <a:bodyPr/>
          <a:lstStyle/>
          <a:p>
            <a:r>
              <a:rPr lang="en-US" dirty="0"/>
              <a:t>The future within reach</a:t>
            </a:r>
          </a:p>
          <a:p>
            <a:endParaRPr lang="en-US" dirty="0"/>
          </a:p>
        </p:txBody>
      </p:sp>
    </p:spTree>
    <p:extLst>
      <p:ext uri="{BB962C8B-B14F-4D97-AF65-F5344CB8AC3E}">
        <p14:creationId xmlns:p14="http://schemas.microsoft.com/office/powerpoint/2010/main" val="144877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DFE6A5-E947-5C7E-0630-C8A25891136F}"/>
              </a:ext>
            </a:extLst>
          </p:cNvPr>
          <p:cNvSpPr/>
          <p:nvPr/>
        </p:nvSpPr>
        <p:spPr>
          <a:xfrm>
            <a:off x="2167703" y="882428"/>
            <a:ext cx="4239491" cy="3414613"/>
          </a:xfrm>
          <a:prstGeom prst="rect">
            <a:avLst/>
          </a:prstGeom>
          <a:solidFill>
            <a:schemeClr val="accent2">
              <a:alpha val="200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10A27-34AA-FCE2-146E-610D2D84F242}"/>
              </a:ext>
            </a:extLst>
          </p:cNvPr>
          <p:cNvSpPr>
            <a:spLocks noGrp="1"/>
          </p:cNvSpPr>
          <p:nvPr>
            <p:ph type="title"/>
          </p:nvPr>
        </p:nvSpPr>
        <p:spPr/>
        <p:txBody>
          <a:bodyPr/>
          <a:lstStyle/>
          <a:p>
            <a:r>
              <a:rPr lang="en-US" dirty="0"/>
              <a:t>Process for Utilizing Big Data</a:t>
            </a:r>
          </a:p>
        </p:txBody>
      </p:sp>
      <p:sp>
        <p:nvSpPr>
          <p:cNvPr id="3" name="Content Placeholder 2">
            <a:extLst>
              <a:ext uri="{FF2B5EF4-FFF2-40B4-BE49-F238E27FC236}">
                <a16:creationId xmlns:a16="http://schemas.microsoft.com/office/drawing/2014/main" id="{49C8D550-2CFE-48DB-193D-AD5145029CDA}"/>
              </a:ext>
            </a:extLst>
          </p:cNvPr>
          <p:cNvSpPr>
            <a:spLocks noGrp="1"/>
          </p:cNvSpPr>
          <p:nvPr>
            <p:ph idx="1"/>
          </p:nvPr>
        </p:nvSpPr>
        <p:spPr>
          <a:xfrm>
            <a:off x="2500132" y="994172"/>
            <a:ext cx="3369052" cy="3302869"/>
          </a:xfrm>
        </p:spPr>
        <p:txBody>
          <a:bodyPr tIns="91440" bIns="91440">
            <a:normAutofit fontScale="85000" lnSpcReduction="20000"/>
          </a:bodyPr>
          <a:lstStyle/>
          <a:p>
            <a:pPr marL="342900" indent="-342900">
              <a:buFont typeface="+mj-lt"/>
              <a:buAutoNum type="arabicPeriod"/>
            </a:pPr>
            <a:r>
              <a:rPr lang="en-US" dirty="0"/>
              <a:t>Collection</a:t>
            </a:r>
          </a:p>
          <a:p>
            <a:pPr lvl="1"/>
            <a:r>
              <a:rPr lang="en-US" dirty="0"/>
              <a:t>Raw data from multiple sources</a:t>
            </a:r>
          </a:p>
          <a:p>
            <a:pPr marL="342900" indent="-342900">
              <a:buFont typeface="+mj-lt"/>
              <a:buAutoNum type="arabicPeriod"/>
            </a:pPr>
            <a:r>
              <a:rPr lang="en-US" dirty="0"/>
              <a:t>Storage</a:t>
            </a:r>
          </a:p>
          <a:p>
            <a:pPr lvl="1"/>
            <a:r>
              <a:rPr lang="en-US" dirty="0"/>
              <a:t>Data Lakes, Warehouses, Hybrid solutions</a:t>
            </a:r>
          </a:p>
          <a:p>
            <a:pPr marL="342900" indent="-342900">
              <a:buFont typeface="+mj-lt"/>
              <a:buAutoNum type="arabicPeriod"/>
            </a:pPr>
            <a:r>
              <a:rPr lang="en-US" dirty="0"/>
              <a:t>Processing / Preparation</a:t>
            </a:r>
          </a:p>
          <a:p>
            <a:pPr lvl="1"/>
            <a:r>
              <a:rPr lang="en-US" dirty="0"/>
              <a:t>ETL / ELT (Extract, Transform, Load)</a:t>
            </a:r>
          </a:p>
          <a:p>
            <a:pPr lvl="1"/>
            <a:r>
              <a:rPr lang="en-US" dirty="0"/>
              <a:t>Removing bad data, data transformation, joining datasets</a:t>
            </a:r>
          </a:p>
          <a:p>
            <a:pPr marL="342900" indent="-342900">
              <a:buFont typeface="+mj-lt"/>
              <a:buAutoNum type="arabicPeriod"/>
            </a:pPr>
            <a:r>
              <a:rPr lang="en-US" dirty="0"/>
              <a:t>Analysis and Modeling</a:t>
            </a:r>
          </a:p>
          <a:p>
            <a:pPr lvl="1"/>
            <a:r>
              <a:rPr lang="en-US" dirty="0"/>
              <a:t>Descriptive, Diagnostic, Predictive</a:t>
            </a:r>
          </a:p>
          <a:p>
            <a:pPr marL="342900" indent="-342900">
              <a:buFont typeface="+mj-lt"/>
              <a:buAutoNum type="arabicPeriod"/>
            </a:pPr>
            <a:r>
              <a:rPr lang="en-US" dirty="0"/>
              <a:t>Visualization / Interpretation</a:t>
            </a:r>
          </a:p>
          <a:p>
            <a:pPr lvl="1"/>
            <a:r>
              <a:rPr lang="en-US" dirty="0"/>
              <a:t>Dashboards, Reports</a:t>
            </a:r>
          </a:p>
          <a:p>
            <a:pPr marL="342900" indent="-342900">
              <a:buFont typeface="+mj-lt"/>
              <a:buAutoNum type="arabicPeriod"/>
            </a:pPr>
            <a:r>
              <a:rPr lang="en-US" dirty="0"/>
              <a:t>Insights and Action Items</a:t>
            </a:r>
          </a:p>
          <a:p>
            <a:pPr lvl="1"/>
            <a:r>
              <a:rPr lang="en-US" dirty="0"/>
              <a:t>Decisions are made!</a:t>
            </a:r>
          </a:p>
        </p:txBody>
      </p:sp>
      <p:sp>
        <p:nvSpPr>
          <p:cNvPr id="4" name="Slide Number Placeholder 3">
            <a:extLst>
              <a:ext uri="{FF2B5EF4-FFF2-40B4-BE49-F238E27FC236}">
                <a16:creationId xmlns:a16="http://schemas.microsoft.com/office/drawing/2014/main" id="{E3259542-D4AF-5AED-6697-D033942FE781}"/>
              </a:ext>
            </a:extLst>
          </p:cNvPr>
          <p:cNvSpPr>
            <a:spLocks noGrp="1"/>
          </p:cNvSpPr>
          <p:nvPr>
            <p:ph type="sldNum" sz="quarter" idx="12"/>
          </p:nvPr>
        </p:nvSpPr>
        <p:spPr/>
        <p:txBody>
          <a:bodyPr/>
          <a:lstStyle/>
          <a:p>
            <a:fld id="{EB4FF9C4-EEBF-D24D-8A4E-C0B9CCE3F975}" type="slidenum">
              <a:rPr lang="en-US" smtClean="0"/>
              <a:t>11</a:t>
            </a:fld>
            <a:endParaRPr lang="en-US"/>
          </a:p>
        </p:txBody>
      </p:sp>
      <p:sp>
        <p:nvSpPr>
          <p:cNvPr id="5" name="Footer Placeholder 4">
            <a:extLst>
              <a:ext uri="{FF2B5EF4-FFF2-40B4-BE49-F238E27FC236}">
                <a16:creationId xmlns:a16="http://schemas.microsoft.com/office/drawing/2014/main" id="{56964C0E-2543-B013-99E7-0CC01ABD0DE9}"/>
              </a:ext>
            </a:extLst>
          </p:cNvPr>
          <p:cNvSpPr>
            <a:spLocks noGrp="1"/>
          </p:cNvSpPr>
          <p:nvPr>
            <p:ph type="ftr" sz="quarter" idx="3"/>
          </p:nvPr>
        </p:nvSpPr>
        <p:spPr/>
        <p:txBody>
          <a:bodyPr/>
          <a:lstStyle/>
          <a:p>
            <a:r>
              <a:rPr lang="en-US"/>
              <a:t>#ClearDataClearImpact</a:t>
            </a:r>
          </a:p>
          <a:p>
            <a:endParaRPr lang="en-US" dirty="0"/>
          </a:p>
        </p:txBody>
      </p:sp>
      <p:sp>
        <p:nvSpPr>
          <p:cNvPr id="7" name="Rectangle 6">
            <a:extLst>
              <a:ext uri="{FF2B5EF4-FFF2-40B4-BE49-F238E27FC236}">
                <a16:creationId xmlns:a16="http://schemas.microsoft.com/office/drawing/2014/main" id="{AD4C6666-F64E-CD0F-DBDA-B5BE64401FFD}"/>
              </a:ext>
            </a:extLst>
          </p:cNvPr>
          <p:cNvSpPr/>
          <p:nvPr/>
        </p:nvSpPr>
        <p:spPr>
          <a:xfrm rot="16200000">
            <a:off x="-57189" y="2074388"/>
            <a:ext cx="3414613" cy="10306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Governance</a:t>
            </a:r>
          </a:p>
        </p:txBody>
      </p:sp>
    </p:spTree>
    <p:extLst>
      <p:ext uri="{BB962C8B-B14F-4D97-AF65-F5344CB8AC3E}">
        <p14:creationId xmlns:p14="http://schemas.microsoft.com/office/powerpoint/2010/main" val="2255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602EE-BF34-3332-A381-D8E5611E467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EB3E522-CB18-7E4B-B3C9-276B27E64B0C}"/>
              </a:ext>
            </a:extLst>
          </p:cNvPr>
          <p:cNvSpPr/>
          <p:nvPr/>
        </p:nvSpPr>
        <p:spPr>
          <a:xfrm>
            <a:off x="2167703" y="882428"/>
            <a:ext cx="4239491" cy="3414613"/>
          </a:xfrm>
          <a:prstGeom prst="rect">
            <a:avLst/>
          </a:prstGeom>
          <a:solidFill>
            <a:schemeClr val="accent2">
              <a:alpha val="200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0FC57-804D-4965-E358-E61027F3993A}"/>
              </a:ext>
            </a:extLst>
          </p:cNvPr>
          <p:cNvSpPr>
            <a:spLocks noGrp="1"/>
          </p:cNvSpPr>
          <p:nvPr>
            <p:ph type="title"/>
          </p:nvPr>
        </p:nvSpPr>
        <p:spPr/>
        <p:txBody>
          <a:bodyPr/>
          <a:lstStyle/>
          <a:p>
            <a:r>
              <a:rPr lang="en-US" dirty="0"/>
              <a:t>Process for Utilizing Big Data</a:t>
            </a:r>
          </a:p>
        </p:txBody>
      </p:sp>
      <p:sp>
        <p:nvSpPr>
          <p:cNvPr id="3" name="Content Placeholder 2">
            <a:extLst>
              <a:ext uri="{FF2B5EF4-FFF2-40B4-BE49-F238E27FC236}">
                <a16:creationId xmlns:a16="http://schemas.microsoft.com/office/drawing/2014/main" id="{0ADAD7AF-7868-68F8-9B36-390795FA9A76}"/>
              </a:ext>
            </a:extLst>
          </p:cNvPr>
          <p:cNvSpPr>
            <a:spLocks noGrp="1"/>
          </p:cNvSpPr>
          <p:nvPr>
            <p:ph idx="1"/>
          </p:nvPr>
        </p:nvSpPr>
        <p:spPr>
          <a:xfrm>
            <a:off x="2500132" y="994172"/>
            <a:ext cx="3369052" cy="3302869"/>
          </a:xfrm>
        </p:spPr>
        <p:txBody>
          <a:bodyPr tIns="91440" bIns="91440">
            <a:normAutofit fontScale="85000" lnSpcReduction="20000"/>
          </a:bodyPr>
          <a:lstStyle/>
          <a:p>
            <a:pPr marL="342900" indent="-342900">
              <a:buFont typeface="+mj-lt"/>
              <a:buAutoNum type="arabicPeriod"/>
            </a:pPr>
            <a:r>
              <a:rPr lang="en-US" dirty="0"/>
              <a:t>Collection</a:t>
            </a:r>
          </a:p>
          <a:p>
            <a:pPr lvl="1"/>
            <a:r>
              <a:rPr lang="en-US" dirty="0"/>
              <a:t>Raw data from multiple sources</a:t>
            </a:r>
          </a:p>
          <a:p>
            <a:pPr marL="342900" indent="-342900">
              <a:buFont typeface="+mj-lt"/>
              <a:buAutoNum type="arabicPeriod"/>
            </a:pPr>
            <a:r>
              <a:rPr lang="en-US" dirty="0">
                <a:solidFill>
                  <a:schemeClr val="tx1">
                    <a:alpha val="15000"/>
                  </a:schemeClr>
                </a:solidFill>
              </a:rPr>
              <a:t>Storage</a:t>
            </a:r>
          </a:p>
          <a:p>
            <a:pPr lvl="1"/>
            <a:r>
              <a:rPr lang="en-US" dirty="0">
                <a:solidFill>
                  <a:schemeClr val="tx1">
                    <a:alpha val="15000"/>
                  </a:schemeClr>
                </a:solidFill>
              </a:rPr>
              <a:t>Data Lakes, Warehouses, Hybrid solutions</a:t>
            </a:r>
          </a:p>
          <a:p>
            <a:pPr marL="342900" indent="-342900">
              <a:buFont typeface="+mj-lt"/>
              <a:buAutoNum type="arabicPeriod"/>
            </a:pPr>
            <a:r>
              <a:rPr lang="en-US" dirty="0">
                <a:solidFill>
                  <a:schemeClr val="tx1">
                    <a:alpha val="15000"/>
                  </a:schemeClr>
                </a:solidFill>
              </a:rPr>
              <a:t>Processing / Preparation</a:t>
            </a:r>
          </a:p>
          <a:p>
            <a:pPr lvl="1"/>
            <a:r>
              <a:rPr lang="en-US" dirty="0">
                <a:solidFill>
                  <a:schemeClr val="tx1">
                    <a:alpha val="15000"/>
                  </a:schemeClr>
                </a:solidFill>
              </a:rPr>
              <a:t>ETL / ELT (Extract, Transform, Load)</a:t>
            </a:r>
          </a:p>
          <a:p>
            <a:pPr lvl="1"/>
            <a:r>
              <a:rPr lang="en-US" dirty="0">
                <a:solidFill>
                  <a:schemeClr val="tx1">
                    <a:alpha val="15000"/>
                  </a:schemeClr>
                </a:solidFill>
              </a:rPr>
              <a:t>Removing bad data, data transformation, joining datasets</a:t>
            </a:r>
          </a:p>
          <a:p>
            <a:pPr marL="342900" indent="-342900">
              <a:buFont typeface="+mj-lt"/>
              <a:buAutoNum type="arabicPeriod"/>
            </a:pPr>
            <a:r>
              <a:rPr lang="en-US" dirty="0">
                <a:solidFill>
                  <a:schemeClr val="tx1">
                    <a:alpha val="15000"/>
                  </a:schemeClr>
                </a:solidFill>
              </a:rPr>
              <a:t>Analysis and Modeling</a:t>
            </a:r>
          </a:p>
          <a:p>
            <a:pPr lvl="1"/>
            <a:r>
              <a:rPr lang="en-US" dirty="0">
                <a:solidFill>
                  <a:schemeClr val="tx1">
                    <a:alpha val="15000"/>
                  </a:schemeClr>
                </a:solidFill>
              </a:rPr>
              <a:t>Descriptive, Diagnostic, Predictive</a:t>
            </a:r>
          </a:p>
          <a:p>
            <a:pPr marL="342900" indent="-342900">
              <a:buFont typeface="+mj-lt"/>
              <a:buAutoNum type="arabicPeriod"/>
            </a:pPr>
            <a:r>
              <a:rPr lang="en-US" dirty="0"/>
              <a:t>Visualization / Interpretation</a:t>
            </a:r>
          </a:p>
          <a:p>
            <a:pPr lvl="1"/>
            <a:r>
              <a:rPr lang="en-US" dirty="0"/>
              <a:t>Dashboards, Reports</a:t>
            </a:r>
          </a:p>
          <a:p>
            <a:pPr marL="342900" indent="-342900">
              <a:buFont typeface="+mj-lt"/>
              <a:buAutoNum type="arabicPeriod"/>
            </a:pPr>
            <a:r>
              <a:rPr lang="en-US" dirty="0"/>
              <a:t>Insights and Action Items</a:t>
            </a:r>
          </a:p>
          <a:p>
            <a:pPr lvl="1"/>
            <a:r>
              <a:rPr lang="en-US" dirty="0"/>
              <a:t>Decisions are made!</a:t>
            </a:r>
          </a:p>
        </p:txBody>
      </p:sp>
      <p:sp>
        <p:nvSpPr>
          <p:cNvPr id="4" name="Slide Number Placeholder 3">
            <a:extLst>
              <a:ext uri="{FF2B5EF4-FFF2-40B4-BE49-F238E27FC236}">
                <a16:creationId xmlns:a16="http://schemas.microsoft.com/office/drawing/2014/main" id="{05975B7C-8871-C4EC-9A12-1440DA02394A}"/>
              </a:ext>
            </a:extLst>
          </p:cNvPr>
          <p:cNvSpPr>
            <a:spLocks noGrp="1"/>
          </p:cNvSpPr>
          <p:nvPr>
            <p:ph type="sldNum" sz="quarter" idx="12"/>
          </p:nvPr>
        </p:nvSpPr>
        <p:spPr/>
        <p:txBody>
          <a:bodyPr/>
          <a:lstStyle/>
          <a:p>
            <a:fld id="{EB4FF9C4-EEBF-D24D-8A4E-C0B9CCE3F975}" type="slidenum">
              <a:rPr lang="en-US" smtClean="0"/>
              <a:t>12</a:t>
            </a:fld>
            <a:endParaRPr lang="en-US"/>
          </a:p>
        </p:txBody>
      </p:sp>
      <p:sp>
        <p:nvSpPr>
          <p:cNvPr id="5" name="Footer Placeholder 4">
            <a:extLst>
              <a:ext uri="{FF2B5EF4-FFF2-40B4-BE49-F238E27FC236}">
                <a16:creationId xmlns:a16="http://schemas.microsoft.com/office/drawing/2014/main" id="{D0471D35-823C-F862-36D6-A5A51EC972AA}"/>
              </a:ext>
            </a:extLst>
          </p:cNvPr>
          <p:cNvSpPr>
            <a:spLocks noGrp="1"/>
          </p:cNvSpPr>
          <p:nvPr>
            <p:ph type="ftr" sz="quarter" idx="3"/>
          </p:nvPr>
        </p:nvSpPr>
        <p:spPr/>
        <p:txBody>
          <a:bodyPr/>
          <a:lstStyle/>
          <a:p>
            <a:r>
              <a:rPr lang="en-US"/>
              <a:t>#ClearDataClearImpact</a:t>
            </a:r>
          </a:p>
          <a:p>
            <a:endParaRPr lang="en-US" dirty="0"/>
          </a:p>
        </p:txBody>
      </p:sp>
      <p:sp>
        <p:nvSpPr>
          <p:cNvPr id="7" name="Rectangle 6">
            <a:extLst>
              <a:ext uri="{FF2B5EF4-FFF2-40B4-BE49-F238E27FC236}">
                <a16:creationId xmlns:a16="http://schemas.microsoft.com/office/drawing/2014/main" id="{8A820E58-F71F-396F-6CEF-68B70E7C1D1F}"/>
              </a:ext>
            </a:extLst>
          </p:cNvPr>
          <p:cNvSpPr/>
          <p:nvPr/>
        </p:nvSpPr>
        <p:spPr>
          <a:xfrm rot="16200000">
            <a:off x="-57189" y="2074388"/>
            <a:ext cx="3414613" cy="10306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Governance</a:t>
            </a:r>
          </a:p>
        </p:txBody>
      </p:sp>
      <p:sp>
        <p:nvSpPr>
          <p:cNvPr id="6" name="Down Arrow 5">
            <a:extLst>
              <a:ext uri="{FF2B5EF4-FFF2-40B4-BE49-F238E27FC236}">
                <a16:creationId xmlns:a16="http://schemas.microsoft.com/office/drawing/2014/main" id="{3BFDC1AB-B533-F504-D06B-BA1B523B3868}"/>
              </a:ext>
            </a:extLst>
          </p:cNvPr>
          <p:cNvSpPr/>
          <p:nvPr/>
        </p:nvSpPr>
        <p:spPr>
          <a:xfrm>
            <a:off x="3478557" y="1464319"/>
            <a:ext cx="505158" cy="17264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a:extLst>
              <a:ext uri="{FF2B5EF4-FFF2-40B4-BE49-F238E27FC236}">
                <a16:creationId xmlns:a16="http://schemas.microsoft.com/office/drawing/2014/main" id="{A0F0E306-56CB-01FC-D8CB-D4E591503A64}"/>
              </a:ext>
            </a:extLst>
          </p:cNvPr>
          <p:cNvSpPr/>
          <p:nvPr/>
        </p:nvSpPr>
        <p:spPr>
          <a:xfrm>
            <a:off x="5518373" y="645835"/>
            <a:ext cx="1457924" cy="8184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How to bridge the gap?</a:t>
            </a:r>
          </a:p>
        </p:txBody>
      </p:sp>
    </p:spTree>
    <p:extLst>
      <p:ext uri="{BB962C8B-B14F-4D97-AF65-F5344CB8AC3E}">
        <p14:creationId xmlns:p14="http://schemas.microsoft.com/office/powerpoint/2010/main" val="9189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FA675-7FFC-2E14-E1CA-9403E3A1F0E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53FE596-6CB6-070D-C741-C55A807FBF63}"/>
              </a:ext>
            </a:extLst>
          </p:cNvPr>
          <p:cNvSpPr/>
          <p:nvPr/>
        </p:nvSpPr>
        <p:spPr>
          <a:xfrm>
            <a:off x="6407194" y="1310853"/>
            <a:ext cx="2666468" cy="1918322"/>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t>Cloud offerings</a:t>
            </a:r>
          </a:p>
          <a:p>
            <a:pPr marL="285750" indent="-285750">
              <a:buFont typeface="Arial" panose="020B0604020202020204" pitchFamily="34" charset="0"/>
              <a:buChar char="•"/>
            </a:pPr>
            <a:r>
              <a:rPr lang="en-US" sz="1600" dirty="0"/>
              <a:t>More “off the shelf” tools</a:t>
            </a:r>
          </a:p>
          <a:p>
            <a:pPr marL="285750" indent="-285750">
              <a:buFont typeface="Arial" panose="020B0604020202020204" pitchFamily="34" charset="0"/>
              <a:buChar char="•"/>
            </a:pPr>
            <a:r>
              <a:rPr lang="en-US" sz="1600" dirty="0"/>
              <a:t>Resource and skillset demands reducing</a:t>
            </a:r>
          </a:p>
        </p:txBody>
      </p:sp>
      <p:sp>
        <p:nvSpPr>
          <p:cNvPr id="8" name="Rectangle 7">
            <a:extLst>
              <a:ext uri="{FF2B5EF4-FFF2-40B4-BE49-F238E27FC236}">
                <a16:creationId xmlns:a16="http://schemas.microsoft.com/office/drawing/2014/main" id="{2B1D1337-6A04-4B24-33B4-89679FF59070}"/>
              </a:ext>
            </a:extLst>
          </p:cNvPr>
          <p:cNvSpPr/>
          <p:nvPr/>
        </p:nvSpPr>
        <p:spPr>
          <a:xfrm>
            <a:off x="2167703" y="882428"/>
            <a:ext cx="4239491" cy="3414613"/>
          </a:xfrm>
          <a:prstGeom prst="rect">
            <a:avLst/>
          </a:prstGeom>
          <a:solidFill>
            <a:schemeClr val="accent2">
              <a:alpha val="200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73922-02D5-B9A3-F98C-C67E73BCDC03}"/>
              </a:ext>
            </a:extLst>
          </p:cNvPr>
          <p:cNvSpPr>
            <a:spLocks noGrp="1"/>
          </p:cNvSpPr>
          <p:nvPr>
            <p:ph type="title"/>
          </p:nvPr>
        </p:nvSpPr>
        <p:spPr/>
        <p:txBody>
          <a:bodyPr/>
          <a:lstStyle/>
          <a:p>
            <a:r>
              <a:rPr lang="en-US" dirty="0"/>
              <a:t>Process for Utilizing Big Data</a:t>
            </a:r>
          </a:p>
        </p:txBody>
      </p:sp>
      <p:sp>
        <p:nvSpPr>
          <p:cNvPr id="3" name="Content Placeholder 2">
            <a:extLst>
              <a:ext uri="{FF2B5EF4-FFF2-40B4-BE49-F238E27FC236}">
                <a16:creationId xmlns:a16="http://schemas.microsoft.com/office/drawing/2014/main" id="{226FD50A-FBFF-E244-C918-65A324294DEF}"/>
              </a:ext>
            </a:extLst>
          </p:cNvPr>
          <p:cNvSpPr>
            <a:spLocks noGrp="1"/>
          </p:cNvSpPr>
          <p:nvPr>
            <p:ph idx="1"/>
          </p:nvPr>
        </p:nvSpPr>
        <p:spPr>
          <a:xfrm>
            <a:off x="2500132" y="994172"/>
            <a:ext cx="3369052" cy="3302869"/>
          </a:xfrm>
        </p:spPr>
        <p:txBody>
          <a:bodyPr tIns="91440" bIns="91440">
            <a:normAutofit fontScale="85000" lnSpcReduction="20000"/>
          </a:bodyPr>
          <a:lstStyle/>
          <a:p>
            <a:pPr marL="342900" indent="-342900">
              <a:buFont typeface="+mj-lt"/>
              <a:buAutoNum type="arabicPeriod"/>
            </a:pPr>
            <a:r>
              <a:rPr lang="en-US" dirty="0">
                <a:solidFill>
                  <a:schemeClr val="tx1">
                    <a:alpha val="15398"/>
                  </a:schemeClr>
                </a:solidFill>
              </a:rPr>
              <a:t>Collection</a:t>
            </a:r>
          </a:p>
          <a:p>
            <a:pPr lvl="1"/>
            <a:r>
              <a:rPr lang="en-US" dirty="0">
                <a:solidFill>
                  <a:schemeClr val="tx1">
                    <a:alpha val="15398"/>
                  </a:schemeClr>
                </a:solidFill>
              </a:rPr>
              <a:t>Raw data from multiple sources</a:t>
            </a:r>
          </a:p>
          <a:p>
            <a:pPr marL="342900" indent="-342900">
              <a:buFont typeface="+mj-lt"/>
              <a:buAutoNum type="arabicPeriod"/>
            </a:pPr>
            <a:r>
              <a:rPr lang="en-US" dirty="0"/>
              <a:t>Storage</a:t>
            </a:r>
          </a:p>
          <a:p>
            <a:pPr lvl="1"/>
            <a:r>
              <a:rPr lang="en-US" dirty="0"/>
              <a:t>Data Lakes, Warehouses, Hybrid solutions</a:t>
            </a:r>
          </a:p>
          <a:p>
            <a:pPr marL="342900" indent="-342900">
              <a:buFont typeface="+mj-lt"/>
              <a:buAutoNum type="arabicPeriod"/>
            </a:pPr>
            <a:r>
              <a:rPr lang="en-US" dirty="0"/>
              <a:t>Processing / Preparation</a:t>
            </a:r>
          </a:p>
          <a:p>
            <a:pPr lvl="1"/>
            <a:r>
              <a:rPr lang="en-US" dirty="0"/>
              <a:t>ETL / ELT (Extract, Transform, Load)</a:t>
            </a:r>
          </a:p>
          <a:p>
            <a:pPr lvl="1"/>
            <a:r>
              <a:rPr lang="en-US" dirty="0"/>
              <a:t>Removing bad data, data transformation, joining datasets</a:t>
            </a:r>
          </a:p>
          <a:p>
            <a:pPr marL="342900" indent="-342900">
              <a:buFont typeface="+mj-lt"/>
              <a:buAutoNum type="arabicPeriod"/>
            </a:pPr>
            <a:r>
              <a:rPr lang="en-US" dirty="0"/>
              <a:t>Analysis and Modeling</a:t>
            </a:r>
          </a:p>
          <a:p>
            <a:pPr lvl="1"/>
            <a:r>
              <a:rPr lang="en-US" dirty="0"/>
              <a:t>Descriptive, Diagnostic, Predictive</a:t>
            </a:r>
          </a:p>
          <a:p>
            <a:pPr marL="342900" indent="-342900">
              <a:buFont typeface="+mj-lt"/>
              <a:buAutoNum type="arabicPeriod"/>
            </a:pPr>
            <a:r>
              <a:rPr lang="en-US" dirty="0">
                <a:solidFill>
                  <a:schemeClr val="tx1">
                    <a:alpha val="15079"/>
                  </a:schemeClr>
                </a:solidFill>
              </a:rPr>
              <a:t>Visualization / Interpretation</a:t>
            </a:r>
          </a:p>
          <a:p>
            <a:pPr lvl="1"/>
            <a:r>
              <a:rPr lang="en-US" dirty="0">
                <a:solidFill>
                  <a:schemeClr val="tx1">
                    <a:alpha val="15079"/>
                  </a:schemeClr>
                </a:solidFill>
              </a:rPr>
              <a:t>Dashboards, Reports</a:t>
            </a:r>
          </a:p>
          <a:p>
            <a:pPr marL="342900" indent="-342900">
              <a:buFont typeface="+mj-lt"/>
              <a:buAutoNum type="arabicPeriod"/>
            </a:pPr>
            <a:r>
              <a:rPr lang="en-US" dirty="0">
                <a:solidFill>
                  <a:schemeClr val="tx1">
                    <a:alpha val="15079"/>
                  </a:schemeClr>
                </a:solidFill>
              </a:rPr>
              <a:t>Insights and Action Items</a:t>
            </a:r>
          </a:p>
          <a:p>
            <a:pPr lvl="1"/>
            <a:r>
              <a:rPr lang="en-US" dirty="0">
                <a:solidFill>
                  <a:schemeClr val="tx1">
                    <a:alpha val="15079"/>
                  </a:schemeClr>
                </a:solidFill>
              </a:rPr>
              <a:t>Decisions are made!</a:t>
            </a:r>
          </a:p>
        </p:txBody>
      </p:sp>
      <p:sp>
        <p:nvSpPr>
          <p:cNvPr id="4" name="Slide Number Placeholder 3">
            <a:extLst>
              <a:ext uri="{FF2B5EF4-FFF2-40B4-BE49-F238E27FC236}">
                <a16:creationId xmlns:a16="http://schemas.microsoft.com/office/drawing/2014/main" id="{08F2E9D8-58B0-5FDB-0393-A87CABF14298}"/>
              </a:ext>
            </a:extLst>
          </p:cNvPr>
          <p:cNvSpPr>
            <a:spLocks noGrp="1"/>
          </p:cNvSpPr>
          <p:nvPr>
            <p:ph type="sldNum" sz="quarter" idx="12"/>
          </p:nvPr>
        </p:nvSpPr>
        <p:spPr/>
        <p:txBody>
          <a:bodyPr/>
          <a:lstStyle/>
          <a:p>
            <a:fld id="{EB4FF9C4-EEBF-D24D-8A4E-C0B9CCE3F975}" type="slidenum">
              <a:rPr lang="en-US" smtClean="0"/>
              <a:t>13</a:t>
            </a:fld>
            <a:endParaRPr lang="en-US"/>
          </a:p>
        </p:txBody>
      </p:sp>
      <p:sp>
        <p:nvSpPr>
          <p:cNvPr id="5" name="Footer Placeholder 4">
            <a:extLst>
              <a:ext uri="{FF2B5EF4-FFF2-40B4-BE49-F238E27FC236}">
                <a16:creationId xmlns:a16="http://schemas.microsoft.com/office/drawing/2014/main" id="{A1BBBAB6-13CC-207A-8C3A-4E82D102121C}"/>
              </a:ext>
            </a:extLst>
          </p:cNvPr>
          <p:cNvSpPr>
            <a:spLocks noGrp="1"/>
          </p:cNvSpPr>
          <p:nvPr>
            <p:ph type="ftr" sz="quarter" idx="3"/>
          </p:nvPr>
        </p:nvSpPr>
        <p:spPr/>
        <p:txBody>
          <a:bodyPr/>
          <a:lstStyle/>
          <a:p>
            <a:r>
              <a:rPr lang="en-US"/>
              <a:t>#ClearDataClearImpact</a:t>
            </a:r>
          </a:p>
          <a:p>
            <a:endParaRPr lang="en-US" dirty="0"/>
          </a:p>
        </p:txBody>
      </p:sp>
      <p:sp>
        <p:nvSpPr>
          <p:cNvPr id="7" name="Rectangle 6">
            <a:extLst>
              <a:ext uri="{FF2B5EF4-FFF2-40B4-BE49-F238E27FC236}">
                <a16:creationId xmlns:a16="http://schemas.microsoft.com/office/drawing/2014/main" id="{EEFD9796-C90D-F1B4-B355-F8B645659553}"/>
              </a:ext>
            </a:extLst>
          </p:cNvPr>
          <p:cNvSpPr/>
          <p:nvPr/>
        </p:nvSpPr>
        <p:spPr>
          <a:xfrm rot="16200000">
            <a:off x="-57189" y="2074388"/>
            <a:ext cx="3414613" cy="10306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Governance</a:t>
            </a:r>
          </a:p>
        </p:txBody>
      </p:sp>
      <p:sp>
        <p:nvSpPr>
          <p:cNvPr id="6" name="Right Brace 5">
            <a:extLst>
              <a:ext uri="{FF2B5EF4-FFF2-40B4-BE49-F238E27FC236}">
                <a16:creationId xmlns:a16="http://schemas.microsoft.com/office/drawing/2014/main" id="{4F67E075-2EE5-AC9C-D497-EF72D3237FDD}"/>
              </a:ext>
            </a:extLst>
          </p:cNvPr>
          <p:cNvSpPr/>
          <p:nvPr/>
        </p:nvSpPr>
        <p:spPr>
          <a:xfrm>
            <a:off x="5428850" y="1464394"/>
            <a:ext cx="978344" cy="176478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49542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E83D4-445F-2EA7-7CA1-8BAC58E81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3FBBB-2F1F-7FFA-C832-96CB3FC9487C}"/>
              </a:ext>
            </a:extLst>
          </p:cNvPr>
          <p:cNvSpPr>
            <a:spLocks noGrp="1"/>
          </p:cNvSpPr>
          <p:nvPr>
            <p:ph type="title"/>
          </p:nvPr>
        </p:nvSpPr>
        <p:spPr/>
        <p:txBody>
          <a:bodyPr/>
          <a:lstStyle/>
          <a:p>
            <a:r>
              <a:rPr lang="en-US" dirty="0"/>
              <a:t>Considerations for Leveraging Big Data</a:t>
            </a:r>
          </a:p>
        </p:txBody>
      </p:sp>
      <p:sp>
        <p:nvSpPr>
          <p:cNvPr id="3" name="Content Placeholder 2">
            <a:extLst>
              <a:ext uri="{FF2B5EF4-FFF2-40B4-BE49-F238E27FC236}">
                <a16:creationId xmlns:a16="http://schemas.microsoft.com/office/drawing/2014/main" id="{CAF069D9-EE56-B12F-67DE-32D0490DCB48}"/>
              </a:ext>
            </a:extLst>
          </p:cNvPr>
          <p:cNvSpPr>
            <a:spLocks noGrp="1"/>
          </p:cNvSpPr>
          <p:nvPr>
            <p:ph idx="1"/>
          </p:nvPr>
        </p:nvSpPr>
        <p:spPr/>
        <p:txBody>
          <a:bodyPr/>
          <a:lstStyle/>
          <a:p>
            <a:r>
              <a:rPr lang="en-US" dirty="0"/>
              <a:t>What is valuable and what is a distraction?</a:t>
            </a:r>
          </a:p>
          <a:p>
            <a:endParaRPr lang="en-US" dirty="0"/>
          </a:p>
        </p:txBody>
      </p:sp>
    </p:spTree>
    <p:extLst>
      <p:ext uri="{BB962C8B-B14F-4D97-AF65-F5344CB8AC3E}">
        <p14:creationId xmlns:p14="http://schemas.microsoft.com/office/powerpoint/2010/main" val="221637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80DA-AC44-3183-B0A1-FBA97D6A1D50}"/>
              </a:ext>
            </a:extLst>
          </p:cNvPr>
          <p:cNvSpPr>
            <a:spLocks noGrp="1"/>
          </p:cNvSpPr>
          <p:nvPr>
            <p:ph type="title"/>
          </p:nvPr>
        </p:nvSpPr>
        <p:spPr>
          <a:xfrm>
            <a:off x="800100" y="0"/>
            <a:ext cx="7886700" cy="994172"/>
          </a:xfrm>
        </p:spPr>
        <p:txBody>
          <a:bodyPr anchor="ctr">
            <a:normAutofit/>
          </a:bodyPr>
          <a:lstStyle/>
          <a:p>
            <a:r>
              <a:rPr lang="en-US" dirty="0"/>
              <a:t>Considerations for Leveraging Big Data</a:t>
            </a:r>
          </a:p>
        </p:txBody>
      </p:sp>
      <p:sp>
        <p:nvSpPr>
          <p:cNvPr id="4" name="Slide Number Placeholder 3">
            <a:extLst>
              <a:ext uri="{FF2B5EF4-FFF2-40B4-BE49-F238E27FC236}">
                <a16:creationId xmlns:a16="http://schemas.microsoft.com/office/drawing/2014/main" id="{CD8A0644-892A-7684-52A3-18BBC49BA5C6}"/>
              </a:ext>
            </a:extLst>
          </p:cNvPr>
          <p:cNvSpPr>
            <a:spLocks noGrp="1"/>
          </p:cNvSpPr>
          <p:nvPr>
            <p:ph type="sldNum" sz="quarter" idx="12"/>
          </p:nvPr>
        </p:nvSpPr>
        <p:spPr>
          <a:xfrm>
            <a:off x="8380520" y="4767263"/>
            <a:ext cx="306280" cy="273844"/>
          </a:xfrm>
        </p:spPr>
        <p:txBody>
          <a:bodyPr anchor="ctr">
            <a:normAutofit/>
          </a:bodyPr>
          <a:lstStyle/>
          <a:p>
            <a:pPr>
              <a:spcAft>
                <a:spcPts val="600"/>
              </a:spcAft>
            </a:pPr>
            <a:fld id="{EB4FF9C4-EEBF-D24D-8A4E-C0B9CCE3F975}" type="slidenum">
              <a:rPr lang="en-US" smtClean="0"/>
              <a:pPr>
                <a:spcAft>
                  <a:spcPts val="600"/>
                </a:spcAft>
              </a:pPr>
              <a:t>15</a:t>
            </a:fld>
            <a:endParaRPr lang="en-US"/>
          </a:p>
        </p:txBody>
      </p:sp>
      <p:sp>
        <p:nvSpPr>
          <p:cNvPr id="5" name="Footer Placeholder 4">
            <a:extLst>
              <a:ext uri="{FF2B5EF4-FFF2-40B4-BE49-F238E27FC236}">
                <a16:creationId xmlns:a16="http://schemas.microsoft.com/office/drawing/2014/main" id="{D7A2CBDD-4A1B-C728-CEB6-D86B37BA6DA7}"/>
              </a:ext>
            </a:extLst>
          </p:cNvPr>
          <p:cNvSpPr>
            <a:spLocks noGrp="1"/>
          </p:cNvSpPr>
          <p:nvPr>
            <p:ph type="ftr" sz="quarter" idx="3"/>
          </p:nvPr>
        </p:nvSpPr>
        <p:spPr>
          <a:xfrm>
            <a:off x="2500132" y="4767263"/>
            <a:ext cx="4676172" cy="273844"/>
          </a:xfrm>
        </p:spPr>
        <p:txBody>
          <a:bodyPr anchor="ctr">
            <a:normAutofit/>
          </a:bodyPr>
          <a:lstStyle/>
          <a:p>
            <a:pPr>
              <a:spcAft>
                <a:spcPts val="600"/>
              </a:spcAft>
            </a:pPr>
            <a:r>
              <a:rPr lang="en-US"/>
              <a:t>#ClearDataClearImpact</a:t>
            </a:r>
          </a:p>
          <a:p>
            <a:pPr>
              <a:spcAft>
                <a:spcPts val="600"/>
              </a:spcAft>
            </a:pPr>
            <a:endParaRPr lang="en-US"/>
          </a:p>
        </p:txBody>
      </p:sp>
      <p:graphicFrame>
        <p:nvGraphicFramePr>
          <p:cNvPr id="7" name="Content Placeholder 2">
            <a:extLst>
              <a:ext uri="{FF2B5EF4-FFF2-40B4-BE49-F238E27FC236}">
                <a16:creationId xmlns:a16="http://schemas.microsoft.com/office/drawing/2014/main" id="{63CEFD0B-A5E1-9EF8-32B8-14102083A70A}"/>
              </a:ext>
            </a:extLst>
          </p:cNvPr>
          <p:cNvGraphicFramePr>
            <a:graphicFrameLocks noGrp="1"/>
          </p:cNvGraphicFramePr>
          <p:nvPr>
            <p:ph idx="1"/>
            <p:extLst>
              <p:ext uri="{D42A27DB-BD31-4B8C-83A1-F6EECF244321}">
                <p14:modId xmlns:p14="http://schemas.microsoft.com/office/powerpoint/2010/main" val="1557358759"/>
              </p:ext>
            </p:extLst>
          </p:nvPr>
        </p:nvGraphicFramePr>
        <p:xfrm>
          <a:off x="800100" y="994172"/>
          <a:ext cx="7886700" cy="3521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79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2825-9D4E-4CAD-9E8C-1223707BE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0D736-88A2-4ED9-2951-041FF83393EB}"/>
              </a:ext>
            </a:extLst>
          </p:cNvPr>
          <p:cNvSpPr>
            <a:spLocks noGrp="1"/>
          </p:cNvSpPr>
          <p:nvPr>
            <p:ph type="title"/>
          </p:nvPr>
        </p:nvSpPr>
        <p:spPr/>
        <p:txBody>
          <a:bodyPr/>
          <a:lstStyle/>
          <a:p>
            <a:r>
              <a:rPr lang="en-US" dirty="0"/>
              <a:t>What Does the Data Tell Us?</a:t>
            </a:r>
          </a:p>
        </p:txBody>
      </p:sp>
      <p:sp>
        <p:nvSpPr>
          <p:cNvPr id="3" name="Content Placeholder 2">
            <a:extLst>
              <a:ext uri="{FF2B5EF4-FFF2-40B4-BE49-F238E27FC236}">
                <a16:creationId xmlns:a16="http://schemas.microsoft.com/office/drawing/2014/main" id="{EF103FDB-6D48-F23A-1074-16739B98DBAA}"/>
              </a:ext>
            </a:extLst>
          </p:cNvPr>
          <p:cNvSpPr>
            <a:spLocks noGrp="1"/>
          </p:cNvSpPr>
          <p:nvPr>
            <p:ph idx="1"/>
          </p:nvPr>
        </p:nvSpPr>
        <p:spPr/>
        <p:txBody>
          <a:bodyPr/>
          <a:lstStyle/>
          <a:p>
            <a:r>
              <a:rPr lang="en-US" dirty="0"/>
              <a:t>Trends in TMF Data</a:t>
            </a:r>
          </a:p>
          <a:p>
            <a:endParaRPr lang="en-US" dirty="0"/>
          </a:p>
        </p:txBody>
      </p:sp>
    </p:spTree>
    <p:extLst>
      <p:ext uri="{BB962C8B-B14F-4D97-AF65-F5344CB8AC3E}">
        <p14:creationId xmlns:p14="http://schemas.microsoft.com/office/powerpoint/2010/main" val="366204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36904-C1A9-B3C7-D1D0-A23BA7ED3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D4714-783C-08FD-262E-B8641EE15C0F}"/>
              </a:ext>
            </a:extLst>
          </p:cNvPr>
          <p:cNvSpPr>
            <a:spLocks noGrp="1"/>
          </p:cNvSpPr>
          <p:nvPr>
            <p:ph type="title"/>
          </p:nvPr>
        </p:nvSpPr>
        <p:spPr/>
        <p:txBody>
          <a:bodyPr/>
          <a:lstStyle/>
          <a:p>
            <a:r>
              <a:rPr lang="en-US" dirty="0"/>
              <a:t>Data Trend #1: Document Creation by Zone</a:t>
            </a:r>
          </a:p>
        </p:txBody>
      </p:sp>
      <p:sp>
        <p:nvSpPr>
          <p:cNvPr id="4" name="Slide Number Placeholder 3">
            <a:extLst>
              <a:ext uri="{FF2B5EF4-FFF2-40B4-BE49-F238E27FC236}">
                <a16:creationId xmlns:a16="http://schemas.microsoft.com/office/drawing/2014/main" id="{C626D1F6-1763-D923-9636-18EDBE633E91}"/>
              </a:ext>
            </a:extLst>
          </p:cNvPr>
          <p:cNvSpPr>
            <a:spLocks noGrp="1"/>
          </p:cNvSpPr>
          <p:nvPr>
            <p:ph type="sldNum" sz="quarter" idx="12"/>
          </p:nvPr>
        </p:nvSpPr>
        <p:spPr/>
        <p:txBody>
          <a:bodyPr/>
          <a:lstStyle/>
          <a:p>
            <a:fld id="{EB4FF9C4-EEBF-D24D-8A4E-C0B9CCE3F975}" type="slidenum">
              <a:rPr lang="en-US" smtClean="0"/>
              <a:t>17</a:t>
            </a:fld>
            <a:endParaRPr lang="en-US"/>
          </a:p>
        </p:txBody>
      </p:sp>
      <p:sp>
        <p:nvSpPr>
          <p:cNvPr id="5" name="Footer Placeholder 4">
            <a:extLst>
              <a:ext uri="{FF2B5EF4-FFF2-40B4-BE49-F238E27FC236}">
                <a16:creationId xmlns:a16="http://schemas.microsoft.com/office/drawing/2014/main" id="{706936FF-53D7-38C7-0AB3-EDFBC2704C4A}"/>
              </a:ext>
            </a:extLst>
          </p:cNvPr>
          <p:cNvSpPr>
            <a:spLocks noGrp="1"/>
          </p:cNvSpPr>
          <p:nvPr>
            <p:ph type="ftr" sz="quarter" idx="3"/>
          </p:nvPr>
        </p:nvSpPr>
        <p:spPr/>
        <p:txBody>
          <a:bodyPr/>
          <a:lstStyle/>
          <a:p>
            <a:r>
              <a:rPr lang="en-US"/>
              <a:t>#ClearDataClearImpact</a:t>
            </a:r>
          </a:p>
          <a:p>
            <a:endParaRPr lang="en-US" dirty="0"/>
          </a:p>
        </p:txBody>
      </p:sp>
      <p:pic>
        <p:nvPicPr>
          <p:cNvPr id="3" name="Picture 2">
            <a:extLst>
              <a:ext uri="{FF2B5EF4-FFF2-40B4-BE49-F238E27FC236}">
                <a16:creationId xmlns:a16="http://schemas.microsoft.com/office/drawing/2014/main" id="{F1B763D8-AEE3-67B5-E151-462A075C513D}"/>
              </a:ext>
            </a:extLst>
          </p:cNvPr>
          <p:cNvPicPr>
            <a:picLocks noChangeAspect="1"/>
          </p:cNvPicPr>
          <p:nvPr/>
        </p:nvPicPr>
        <p:blipFill>
          <a:blip r:embed="rId2"/>
          <a:stretch>
            <a:fillRect/>
          </a:stretch>
        </p:blipFill>
        <p:spPr>
          <a:xfrm>
            <a:off x="1572624" y="691803"/>
            <a:ext cx="6350044" cy="3759894"/>
          </a:xfrm>
          <a:prstGeom prst="rect">
            <a:avLst/>
          </a:prstGeom>
        </p:spPr>
      </p:pic>
    </p:spTree>
    <p:extLst>
      <p:ext uri="{BB962C8B-B14F-4D97-AF65-F5344CB8AC3E}">
        <p14:creationId xmlns:p14="http://schemas.microsoft.com/office/powerpoint/2010/main" val="46046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D79C4-2F0D-3864-E7CD-412B30D7A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18E1B-D7FA-5C0B-8C2A-05BE52331F92}"/>
              </a:ext>
            </a:extLst>
          </p:cNvPr>
          <p:cNvSpPr>
            <a:spLocks noGrp="1"/>
          </p:cNvSpPr>
          <p:nvPr>
            <p:ph type="title"/>
          </p:nvPr>
        </p:nvSpPr>
        <p:spPr/>
        <p:txBody>
          <a:bodyPr/>
          <a:lstStyle/>
          <a:p>
            <a:r>
              <a:rPr lang="en-US" dirty="0"/>
              <a:t>Data Trend #2: Percent of Quality Issues</a:t>
            </a:r>
          </a:p>
        </p:txBody>
      </p:sp>
      <p:sp>
        <p:nvSpPr>
          <p:cNvPr id="4" name="Slide Number Placeholder 3">
            <a:extLst>
              <a:ext uri="{FF2B5EF4-FFF2-40B4-BE49-F238E27FC236}">
                <a16:creationId xmlns:a16="http://schemas.microsoft.com/office/drawing/2014/main" id="{38D787F2-8D79-B213-75FF-100F8CE6DF2D}"/>
              </a:ext>
            </a:extLst>
          </p:cNvPr>
          <p:cNvSpPr>
            <a:spLocks noGrp="1"/>
          </p:cNvSpPr>
          <p:nvPr>
            <p:ph type="sldNum" sz="quarter" idx="12"/>
          </p:nvPr>
        </p:nvSpPr>
        <p:spPr/>
        <p:txBody>
          <a:bodyPr/>
          <a:lstStyle/>
          <a:p>
            <a:fld id="{EB4FF9C4-EEBF-D24D-8A4E-C0B9CCE3F975}" type="slidenum">
              <a:rPr lang="en-US" smtClean="0"/>
              <a:t>18</a:t>
            </a:fld>
            <a:endParaRPr lang="en-US"/>
          </a:p>
        </p:txBody>
      </p:sp>
      <p:sp>
        <p:nvSpPr>
          <p:cNvPr id="5" name="Footer Placeholder 4">
            <a:extLst>
              <a:ext uri="{FF2B5EF4-FFF2-40B4-BE49-F238E27FC236}">
                <a16:creationId xmlns:a16="http://schemas.microsoft.com/office/drawing/2014/main" id="{7E2299EC-442A-6264-A528-78F40547A844}"/>
              </a:ext>
            </a:extLst>
          </p:cNvPr>
          <p:cNvSpPr>
            <a:spLocks noGrp="1"/>
          </p:cNvSpPr>
          <p:nvPr>
            <p:ph type="ftr" sz="quarter" idx="3"/>
          </p:nvPr>
        </p:nvSpPr>
        <p:spPr/>
        <p:txBody>
          <a:bodyPr/>
          <a:lstStyle/>
          <a:p>
            <a:r>
              <a:rPr lang="en-US"/>
              <a:t>#ClearDataClearImpact</a:t>
            </a:r>
          </a:p>
          <a:p>
            <a:endParaRPr lang="en-US" dirty="0"/>
          </a:p>
        </p:txBody>
      </p:sp>
      <p:pic>
        <p:nvPicPr>
          <p:cNvPr id="7" name="Picture 6">
            <a:extLst>
              <a:ext uri="{FF2B5EF4-FFF2-40B4-BE49-F238E27FC236}">
                <a16:creationId xmlns:a16="http://schemas.microsoft.com/office/drawing/2014/main" id="{483BD5D0-304A-F6E3-0F18-5D9870F1E226}"/>
              </a:ext>
            </a:extLst>
          </p:cNvPr>
          <p:cNvPicPr>
            <a:picLocks noChangeAspect="1"/>
          </p:cNvPicPr>
          <p:nvPr/>
        </p:nvPicPr>
        <p:blipFill>
          <a:blip r:embed="rId2"/>
          <a:stretch>
            <a:fillRect/>
          </a:stretch>
        </p:blipFill>
        <p:spPr>
          <a:xfrm>
            <a:off x="1527251" y="767454"/>
            <a:ext cx="6089498" cy="3608591"/>
          </a:xfrm>
          <a:prstGeom prst="rect">
            <a:avLst/>
          </a:prstGeom>
        </p:spPr>
      </p:pic>
    </p:spTree>
    <p:extLst>
      <p:ext uri="{BB962C8B-B14F-4D97-AF65-F5344CB8AC3E}">
        <p14:creationId xmlns:p14="http://schemas.microsoft.com/office/powerpoint/2010/main" val="63315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041C2-2A9B-5A4E-9721-43CAAFC89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EFC7CD-33B6-F915-2649-A7DA0D84B077}"/>
              </a:ext>
            </a:extLst>
          </p:cNvPr>
          <p:cNvSpPr>
            <a:spLocks noGrp="1"/>
          </p:cNvSpPr>
          <p:nvPr>
            <p:ph type="title"/>
          </p:nvPr>
        </p:nvSpPr>
        <p:spPr/>
        <p:txBody>
          <a:bodyPr/>
          <a:lstStyle/>
          <a:p>
            <a:r>
              <a:rPr lang="en-US" dirty="0"/>
              <a:t>Data Trend #2: Percent of Quality Issues Relative to Total Docs</a:t>
            </a:r>
          </a:p>
        </p:txBody>
      </p:sp>
      <p:sp>
        <p:nvSpPr>
          <p:cNvPr id="4" name="Slide Number Placeholder 3">
            <a:extLst>
              <a:ext uri="{FF2B5EF4-FFF2-40B4-BE49-F238E27FC236}">
                <a16:creationId xmlns:a16="http://schemas.microsoft.com/office/drawing/2014/main" id="{FB7483E7-45AE-563A-8FF4-31B8215E3655}"/>
              </a:ext>
            </a:extLst>
          </p:cNvPr>
          <p:cNvSpPr>
            <a:spLocks noGrp="1"/>
          </p:cNvSpPr>
          <p:nvPr>
            <p:ph type="sldNum" sz="quarter" idx="12"/>
          </p:nvPr>
        </p:nvSpPr>
        <p:spPr/>
        <p:txBody>
          <a:bodyPr/>
          <a:lstStyle/>
          <a:p>
            <a:fld id="{EB4FF9C4-EEBF-D24D-8A4E-C0B9CCE3F975}" type="slidenum">
              <a:rPr lang="en-US" smtClean="0"/>
              <a:t>19</a:t>
            </a:fld>
            <a:endParaRPr lang="en-US"/>
          </a:p>
        </p:txBody>
      </p:sp>
      <p:sp>
        <p:nvSpPr>
          <p:cNvPr id="5" name="Footer Placeholder 4">
            <a:extLst>
              <a:ext uri="{FF2B5EF4-FFF2-40B4-BE49-F238E27FC236}">
                <a16:creationId xmlns:a16="http://schemas.microsoft.com/office/drawing/2014/main" id="{8A189FFE-B17B-BB98-9B18-B7074E1EFB17}"/>
              </a:ext>
            </a:extLst>
          </p:cNvPr>
          <p:cNvSpPr>
            <a:spLocks noGrp="1"/>
          </p:cNvSpPr>
          <p:nvPr>
            <p:ph type="ftr" sz="quarter" idx="3"/>
          </p:nvPr>
        </p:nvSpPr>
        <p:spPr/>
        <p:txBody>
          <a:bodyPr/>
          <a:lstStyle/>
          <a:p>
            <a:r>
              <a:rPr lang="en-US"/>
              <a:t>#ClearDataClearImpact</a:t>
            </a:r>
          </a:p>
          <a:p>
            <a:endParaRPr lang="en-US" dirty="0"/>
          </a:p>
        </p:txBody>
      </p:sp>
      <p:pic>
        <p:nvPicPr>
          <p:cNvPr id="7" name="Picture 6">
            <a:extLst>
              <a:ext uri="{FF2B5EF4-FFF2-40B4-BE49-F238E27FC236}">
                <a16:creationId xmlns:a16="http://schemas.microsoft.com/office/drawing/2014/main" id="{E1FA5241-DC45-D862-E22C-308B6F965849}"/>
              </a:ext>
            </a:extLst>
          </p:cNvPr>
          <p:cNvPicPr>
            <a:picLocks noChangeAspect="1"/>
          </p:cNvPicPr>
          <p:nvPr/>
        </p:nvPicPr>
        <p:blipFill>
          <a:blip r:embed="rId2"/>
          <a:stretch>
            <a:fillRect/>
          </a:stretch>
        </p:blipFill>
        <p:spPr>
          <a:xfrm>
            <a:off x="1468720" y="817407"/>
            <a:ext cx="6549460" cy="3879561"/>
          </a:xfrm>
          <a:prstGeom prst="rect">
            <a:avLst/>
          </a:prstGeom>
        </p:spPr>
      </p:pic>
    </p:spTree>
    <p:extLst>
      <p:ext uri="{BB962C8B-B14F-4D97-AF65-F5344CB8AC3E}">
        <p14:creationId xmlns:p14="http://schemas.microsoft.com/office/powerpoint/2010/main" val="324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54E4-2FF7-A433-D7F5-F610D711B056}"/>
              </a:ext>
            </a:extLst>
          </p:cNvPr>
          <p:cNvSpPr>
            <a:spLocks noGrp="1"/>
          </p:cNvSpPr>
          <p:nvPr>
            <p:ph type="ctrTitle"/>
          </p:nvPr>
        </p:nvSpPr>
        <p:spPr/>
        <p:txBody>
          <a:bodyPr>
            <a:normAutofit fontScale="90000"/>
          </a:bodyPr>
          <a:lstStyle/>
          <a:p>
            <a:r>
              <a:rPr lang="en-US" dirty="0"/>
              <a:t>TMF Technology Trends: Insights from TMF Data</a:t>
            </a:r>
          </a:p>
        </p:txBody>
      </p:sp>
      <p:sp>
        <p:nvSpPr>
          <p:cNvPr id="3" name="Subtitle 2">
            <a:extLst>
              <a:ext uri="{FF2B5EF4-FFF2-40B4-BE49-F238E27FC236}">
                <a16:creationId xmlns:a16="http://schemas.microsoft.com/office/drawing/2014/main" id="{4745C611-8DE9-A9B7-D556-FC8865D36EF9}"/>
              </a:ext>
            </a:extLst>
          </p:cNvPr>
          <p:cNvSpPr>
            <a:spLocks noGrp="1"/>
          </p:cNvSpPr>
          <p:nvPr>
            <p:ph type="subTitle" idx="1"/>
          </p:nvPr>
        </p:nvSpPr>
        <p:spPr/>
        <p:txBody>
          <a:bodyPr/>
          <a:lstStyle/>
          <a:p>
            <a:r>
              <a:rPr lang="en-US" dirty="0"/>
              <a:t>Jim Horstmann, Senior Product Manager Veeva eTMF</a:t>
            </a:r>
          </a:p>
          <a:p>
            <a:r>
              <a:rPr lang="en-US" dirty="0"/>
              <a:t>Veeva Systems</a:t>
            </a:r>
          </a:p>
        </p:txBody>
      </p:sp>
    </p:spTree>
    <p:extLst>
      <p:ext uri="{BB962C8B-B14F-4D97-AF65-F5344CB8AC3E}">
        <p14:creationId xmlns:p14="http://schemas.microsoft.com/office/powerpoint/2010/main" val="68497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DE0FB-4BFD-550F-EECC-7850DDADB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C54AC-F9E4-1A6E-5B3B-D52BD3D50C49}"/>
              </a:ext>
            </a:extLst>
          </p:cNvPr>
          <p:cNvSpPr>
            <a:spLocks noGrp="1"/>
          </p:cNvSpPr>
          <p:nvPr>
            <p:ph type="title"/>
          </p:nvPr>
        </p:nvSpPr>
        <p:spPr/>
        <p:txBody>
          <a:bodyPr/>
          <a:lstStyle/>
          <a:p>
            <a:r>
              <a:rPr lang="en-US" dirty="0"/>
              <a:t>Data Trend #3: In-House vs. Outsourced – TMF Quality</a:t>
            </a:r>
          </a:p>
        </p:txBody>
      </p:sp>
      <p:sp>
        <p:nvSpPr>
          <p:cNvPr id="4" name="Slide Number Placeholder 3">
            <a:extLst>
              <a:ext uri="{FF2B5EF4-FFF2-40B4-BE49-F238E27FC236}">
                <a16:creationId xmlns:a16="http://schemas.microsoft.com/office/drawing/2014/main" id="{863F33A4-DAB9-BFF0-0624-686F34887F1D}"/>
              </a:ext>
            </a:extLst>
          </p:cNvPr>
          <p:cNvSpPr>
            <a:spLocks noGrp="1"/>
          </p:cNvSpPr>
          <p:nvPr>
            <p:ph type="sldNum" sz="quarter" idx="12"/>
          </p:nvPr>
        </p:nvSpPr>
        <p:spPr/>
        <p:txBody>
          <a:bodyPr/>
          <a:lstStyle/>
          <a:p>
            <a:fld id="{EB4FF9C4-EEBF-D24D-8A4E-C0B9CCE3F975}" type="slidenum">
              <a:rPr lang="en-US" smtClean="0"/>
              <a:t>20</a:t>
            </a:fld>
            <a:endParaRPr lang="en-US"/>
          </a:p>
        </p:txBody>
      </p:sp>
      <p:sp>
        <p:nvSpPr>
          <p:cNvPr id="5" name="Footer Placeholder 4">
            <a:extLst>
              <a:ext uri="{FF2B5EF4-FFF2-40B4-BE49-F238E27FC236}">
                <a16:creationId xmlns:a16="http://schemas.microsoft.com/office/drawing/2014/main" id="{AC17EC94-FEBC-04D8-778C-0C3AA47C2C3A}"/>
              </a:ext>
            </a:extLst>
          </p:cNvPr>
          <p:cNvSpPr>
            <a:spLocks noGrp="1"/>
          </p:cNvSpPr>
          <p:nvPr>
            <p:ph type="ftr" sz="quarter" idx="3"/>
          </p:nvPr>
        </p:nvSpPr>
        <p:spPr/>
        <p:txBody>
          <a:bodyPr/>
          <a:lstStyle/>
          <a:p>
            <a:r>
              <a:rPr lang="en-US"/>
              <a:t>#ClearDataClearImpact</a:t>
            </a:r>
          </a:p>
          <a:p>
            <a:endParaRPr lang="en-US" dirty="0"/>
          </a:p>
        </p:txBody>
      </p:sp>
      <p:pic>
        <p:nvPicPr>
          <p:cNvPr id="6" name="Picture 5">
            <a:extLst>
              <a:ext uri="{FF2B5EF4-FFF2-40B4-BE49-F238E27FC236}">
                <a16:creationId xmlns:a16="http://schemas.microsoft.com/office/drawing/2014/main" id="{6C07C00B-F11F-F025-94DB-95B3B4F812E2}"/>
              </a:ext>
            </a:extLst>
          </p:cNvPr>
          <p:cNvPicPr>
            <a:picLocks noChangeAspect="1"/>
          </p:cNvPicPr>
          <p:nvPr/>
        </p:nvPicPr>
        <p:blipFill>
          <a:blip r:embed="rId2"/>
          <a:stretch>
            <a:fillRect/>
          </a:stretch>
        </p:blipFill>
        <p:spPr>
          <a:xfrm>
            <a:off x="1734174" y="888823"/>
            <a:ext cx="6208088" cy="3502774"/>
          </a:xfrm>
          <a:prstGeom prst="rect">
            <a:avLst/>
          </a:prstGeom>
        </p:spPr>
      </p:pic>
    </p:spTree>
    <p:extLst>
      <p:ext uri="{BB962C8B-B14F-4D97-AF65-F5344CB8AC3E}">
        <p14:creationId xmlns:p14="http://schemas.microsoft.com/office/powerpoint/2010/main" val="90525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3E3FF-81C5-2D88-6BC4-8D74F8025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FF946-C67B-37DA-8020-50218C637632}"/>
              </a:ext>
            </a:extLst>
          </p:cNvPr>
          <p:cNvSpPr>
            <a:spLocks noGrp="1"/>
          </p:cNvSpPr>
          <p:nvPr>
            <p:ph type="title"/>
          </p:nvPr>
        </p:nvSpPr>
        <p:spPr>
          <a:xfrm>
            <a:off x="800100" y="0"/>
            <a:ext cx="7886700" cy="994172"/>
          </a:xfrm>
        </p:spPr>
        <p:txBody>
          <a:bodyPr anchor="ctr">
            <a:normAutofit/>
          </a:bodyPr>
          <a:lstStyle/>
          <a:p>
            <a:r>
              <a:rPr lang="en-US" dirty="0"/>
              <a:t>Data Trend #4: AI </a:t>
            </a:r>
            <a:r>
              <a:rPr lang="en-US"/>
              <a:t>and Misclassifications</a:t>
            </a:r>
            <a:endParaRPr lang="en-US" dirty="0"/>
          </a:p>
        </p:txBody>
      </p:sp>
      <p:sp>
        <p:nvSpPr>
          <p:cNvPr id="4" name="Slide Number Placeholder 3">
            <a:extLst>
              <a:ext uri="{FF2B5EF4-FFF2-40B4-BE49-F238E27FC236}">
                <a16:creationId xmlns:a16="http://schemas.microsoft.com/office/drawing/2014/main" id="{B093FC0B-F5EF-7936-6546-41B78A896DB7}"/>
              </a:ext>
            </a:extLst>
          </p:cNvPr>
          <p:cNvSpPr>
            <a:spLocks noGrp="1"/>
          </p:cNvSpPr>
          <p:nvPr>
            <p:ph type="sldNum" sz="quarter" idx="12"/>
          </p:nvPr>
        </p:nvSpPr>
        <p:spPr>
          <a:xfrm>
            <a:off x="8380520" y="4767263"/>
            <a:ext cx="306280" cy="273844"/>
          </a:xfrm>
        </p:spPr>
        <p:txBody>
          <a:bodyPr anchor="ctr">
            <a:normAutofit/>
          </a:bodyPr>
          <a:lstStyle/>
          <a:p>
            <a:pPr>
              <a:spcAft>
                <a:spcPts val="600"/>
              </a:spcAft>
            </a:pPr>
            <a:fld id="{EB4FF9C4-EEBF-D24D-8A4E-C0B9CCE3F975}" type="slidenum">
              <a:rPr lang="en-US" smtClean="0"/>
              <a:pPr>
                <a:spcAft>
                  <a:spcPts val="600"/>
                </a:spcAft>
              </a:pPr>
              <a:t>21</a:t>
            </a:fld>
            <a:endParaRPr lang="en-US"/>
          </a:p>
        </p:txBody>
      </p:sp>
      <p:sp>
        <p:nvSpPr>
          <p:cNvPr id="5" name="Footer Placeholder 4">
            <a:extLst>
              <a:ext uri="{FF2B5EF4-FFF2-40B4-BE49-F238E27FC236}">
                <a16:creationId xmlns:a16="http://schemas.microsoft.com/office/drawing/2014/main" id="{C78C1D9E-45D6-DA7B-874C-72138B46CB84}"/>
              </a:ext>
            </a:extLst>
          </p:cNvPr>
          <p:cNvSpPr>
            <a:spLocks noGrp="1"/>
          </p:cNvSpPr>
          <p:nvPr>
            <p:ph type="ftr" sz="quarter" idx="3"/>
          </p:nvPr>
        </p:nvSpPr>
        <p:spPr>
          <a:xfrm>
            <a:off x="2500132" y="4767263"/>
            <a:ext cx="4676172" cy="273844"/>
          </a:xfrm>
        </p:spPr>
        <p:txBody>
          <a:bodyPr anchor="ctr">
            <a:normAutofit/>
          </a:bodyPr>
          <a:lstStyle/>
          <a:p>
            <a:pPr>
              <a:spcAft>
                <a:spcPts val="600"/>
              </a:spcAft>
            </a:pPr>
            <a:r>
              <a:rPr lang="en-US"/>
              <a:t>#ClearDataClearImpact</a:t>
            </a:r>
          </a:p>
          <a:p>
            <a:pPr>
              <a:spcAft>
                <a:spcPts val="600"/>
              </a:spcAft>
            </a:pPr>
            <a:endParaRPr lang="en-US"/>
          </a:p>
        </p:txBody>
      </p:sp>
      <p:pic>
        <p:nvPicPr>
          <p:cNvPr id="9" name="Picture 8">
            <a:extLst>
              <a:ext uri="{FF2B5EF4-FFF2-40B4-BE49-F238E27FC236}">
                <a16:creationId xmlns:a16="http://schemas.microsoft.com/office/drawing/2014/main" id="{F24E8CE2-1C22-7424-1692-37B25D9CB43D}"/>
              </a:ext>
            </a:extLst>
          </p:cNvPr>
          <p:cNvPicPr>
            <a:picLocks noChangeAspect="1"/>
          </p:cNvPicPr>
          <p:nvPr/>
        </p:nvPicPr>
        <p:blipFill>
          <a:blip r:embed="rId2"/>
          <a:stretch>
            <a:fillRect/>
          </a:stretch>
        </p:blipFill>
        <p:spPr>
          <a:xfrm>
            <a:off x="1901936" y="939008"/>
            <a:ext cx="5683028" cy="3481083"/>
          </a:xfrm>
          <a:prstGeom prst="rect">
            <a:avLst/>
          </a:prstGeom>
        </p:spPr>
      </p:pic>
    </p:spTree>
    <p:extLst>
      <p:ext uri="{BB962C8B-B14F-4D97-AF65-F5344CB8AC3E}">
        <p14:creationId xmlns:p14="http://schemas.microsoft.com/office/powerpoint/2010/main" val="238558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951C-28EA-8440-93C2-225179276D6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7AF8973-D4CB-2442-AB5F-340D00FFFB4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349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9AE8-0E1B-2740-A95B-81DDAC2FCFA7}"/>
              </a:ext>
            </a:extLst>
          </p:cNvPr>
          <p:cNvSpPr>
            <a:spLocks noGrp="1"/>
          </p:cNvSpPr>
          <p:nvPr>
            <p:ph type="title"/>
          </p:nvPr>
        </p:nvSpPr>
        <p:spPr>
          <a:xfrm>
            <a:off x="3829478" y="273845"/>
            <a:ext cx="4981073" cy="1321199"/>
          </a:xfrm>
        </p:spPr>
        <p:txBody>
          <a:bodyPr/>
          <a:lstStyle/>
          <a:p>
            <a:r>
              <a:rPr lang="en-US" dirty="0"/>
              <a:t>Meet the Speaker</a:t>
            </a:r>
          </a:p>
        </p:txBody>
      </p:sp>
      <p:sp>
        <p:nvSpPr>
          <p:cNvPr id="3" name="Content Placeholder 2">
            <a:extLst>
              <a:ext uri="{FF2B5EF4-FFF2-40B4-BE49-F238E27FC236}">
                <a16:creationId xmlns:a16="http://schemas.microsoft.com/office/drawing/2014/main" id="{8A19AC96-36D4-5E48-A3EC-AAD817F3E04E}"/>
              </a:ext>
            </a:extLst>
          </p:cNvPr>
          <p:cNvSpPr>
            <a:spLocks noGrp="1"/>
          </p:cNvSpPr>
          <p:nvPr>
            <p:ph idx="1"/>
          </p:nvPr>
        </p:nvSpPr>
        <p:spPr>
          <a:xfrm>
            <a:off x="3829478" y="1759268"/>
            <a:ext cx="4981073" cy="330790"/>
          </a:xfrm>
        </p:spPr>
        <p:txBody>
          <a:bodyPr/>
          <a:lstStyle/>
          <a:p>
            <a:r>
              <a:rPr lang="en-US" dirty="0"/>
              <a:t>Jim Horstmann</a:t>
            </a:r>
          </a:p>
          <a:p>
            <a:endParaRPr lang="en-US" dirty="0"/>
          </a:p>
        </p:txBody>
      </p:sp>
      <p:sp>
        <p:nvSpPr>
          <p:cNvPr id="6" name="Content Placeholder 2">
            <a:extLst>
              <a:ext uri="{FF2B5EF4-FFF2-40B4-BE49-F238E27FC236}">
                <a16:creationId xmlns:a16="http://schemas.microsoft.com/office/drawing/2014/main" id="{8297C69A-1B67-4032-9B40-A53B5FA4F302}"/>
              </a:ext>
            </a:extLst>
          </p:cNvPr>
          <p:cNvSpPr txBox="1">
            <a:spLocks/>
          </p:cNvSpPr>
          <p:nvPr/>
        </p:nvSpPr>
        <p:spPr>
          <a:xfrm>
            <a:off x="3829477" y="2145059"/>
            <a:ext cx="4981073" cy="570640"/>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mj-lt"/>
              <a:buNone/>
              <a:tabLst/>
              <a:defRPr sz="1800" kern="1200">
                <a:solidFill>
                  <a:schemeClr val="bg1"/>
                </a:solidFill>
                <a:latin typeface="+mn-lt"/>
                <a:ea typeface="+mn-ea"/>
                <a:cs typeface="+mn-cs"/>
              </a:defRPr>
            </a:lvl1pPr>
            <a:lvl2pPr marL="4763" indent="0" algn="l" defTabSz="685800" rtl="0" eaLnBrk="1" latinLnBrk="0" hangingPunct="1">
              <a:lnSpc>
                <a:spcPct val="90000"/>
              </a:lnSpc>
              <a:spcBef>
                <a:spcPts val="375"/>
              </a:spcBef>
              <a:buFont typeface="+mj-lt"/>
              <a:buNone/>
              <a:tabLst/>
              <a:defRPr sz="1400" kern="1200">
                <a:solidFill>
                  <a:schemeClr val="bg1"/>
                </a:solidFill>
                <a:latin typeface="+mn-lt"/>
                <a:ea typeface="+mn-ea"/>
                <a:cs typeface="+mn-cs"/>
              </a:defRPr>
            </a:lvl2pPr>
            <a:lvl3pPr marL="4763" indent="0" algn="l" defTabSz="685800" rtl="0" eaLnBrk="1" latinLnBrk="0" hangingPunct="1">
              <a:lnSpc>
                <a:spcPct val="90000"/>
              </a:lnSpc>
              <a:spcBef>
                <a:spcPts val="375"/>
              </a:spcBef>
              <a:buFont typeface="+mj-lt"/>
              <a:buNone/>
              <a:tabLst/>
              <a:defRPr sz="1200" kern="1200">
                <a:solidFill>
                  <a:schemeClr val="bg1"/>
                </a:solidFill>
                <a:latin typeface="+mn-lt"/>
                <a:ea typeface="+mn-ea"/>
                <a:cs typeface="+mn-cs"/>
              </a:defRPr>
            </a:lvl3pPr>
            <a:lvl4pPr marL="4763" indent="0" algn="l" defTabSz="685800" rtl="0" eaLnBrk="1" latinLnBrk="0" hangingPunct="1">
              <a:lnSpc>
                <a:spcPct val="90000"/>
              </a:lnSpc>
              <a:spcBef>
                <a:spcPts val="375"/>
              </a:spcBef>
              <a:buFont typeface="+mj-lt"/>
              <a:buNone/>
              <a:tabLst/>
              <a:defRPr sz="1100" kern="1200">
                <a:solidFill>
                  <a:schemeClr val="bg1"/>
                </a:solidFill>
                <a:latin typeface="+mn-lt"/>
                <a:ea typeface="+mn-ea"/>
                <a:cs typeface="+mn-cs"/>
              </a:defRPr>
            </a:lvl4pPr>
            <a:lvl5pPr marL="4763" indent="0" algn="l" defTabSz="685800" rtl="0" eaLnBrk="1" latinLnBrk="0" hangingPunct="1">
              <a:lnSpc>
                <a:spcPct val="90000"/>
              </a:lnSpc>
              <a:spcBef>
                <a:spcPts val="375"/>
              </a:spcBef>
              <a:buFont typeface="+mj-lt"/>
              <a:buNone/>
              <a:tabLst/>
              <a:defRPr sz="1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4"/>
                </a:solidFill>
              </a:rPr>
              <a:t>Title:</a:t>
            </a:r>
            <a:r>
              <a:rPr lang="en-US" sz="1400" dirty="0"/>
              <a:t> Senior Product Manager, Veeva eTMF</a:t>
            </a:r>
          </a:p>
          <a:p>
            <a:r>
              <a:rPr lang="en-US" sz="1400" dirty="0">
                <a:solidFill>
                  <a:schemeClr val="accent4"/>
                </a:solidFill>
              </a:rPr>
              <a:t>Organization:</a:t>
            </a:r>
            <a:r>
              <a:rPr lang="en-US" sz="1400" dirty="0"/>
              <a:t> Veeva Systems</a:t>
            </a:r>
          </a:p>
          <a:p>
            <a:endParaRPr lang="en-US" sz="1400" dirty="0"/>
          </a:p>
        </p:txBody>
      </p:sp>
      <p:sp>
        <p:nvSpPr>
          <p:cNvPr id="7" name="Content Placeholder 2">
            <a:extLst>
              <a:ext uri="{FF2B5EF4-FFF2-40B4-BE49-F238E27FC236}">
                <a16:creationId xmlns:a16="http://schemas.microsoft.com/office/drawing/2014/main" id="{02670CBF-6B62-4AA9-982E-63BC383FE355}"/>
              </a:ext>
            </a:extLst>
          </p:cNvPr>
          <p:cNvSpPr txBox="1">
            <a:spLocks/>
          </p:cNvSpPr>
          <p:nvPr/>
        </p:nvSpPr>
        <p:spPr>
          <a:xfrm>
            <a:off x="3835240" y="2785596"/>
            <a:ext cx="4981073" cy="2020160"/>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mj-lt"/>
              <a:buNone/>
              <a:tabLst/>
              <a:defRPr sz="1800" kern="1200">
                <a:solidFill>
                  <a:schemeClr val="bg1"/>
                </a:solidFill>
                <a:latin typeface="+mn-lt"/>
                <a:ea typeface="+mn-ea"/>
                <a:cs typeface="+mn-cs"/>
              </a:defRPr>
            </a:lvl1pPr>
            <a:lvl2pPr marL="4763" indent="0" algn="l" defTabSz="685800" rtl="0" eaLnBrk="1" latinLnBrk="0" hangingPunct="1">
              <a:lnSpc>
                <a:spcPct val="90000"/>
              </a:lnSpc>
              <a:spcBef>
                <a:spcPts val="375"/>
              </a:spcBef>
              <a:buFont typeface="+mj-lt"/>
              <a:buNone/>
              <a:tabLst/>
              <a:defRPr sz="1400" kern="1200">
                <a:solidFill>
                  <a:schemeClr val="bg1"/>
                </a:solidFill>
                <a:latin typeface="+mn-lt"/>
                <a:ea typeface="+mn-ea"/>
                <a:cs typeface="+mn-cs"/>
              </a:defRPr>
            </a:lvl2pPr>
            <a:lvl3pPr marL="4763" indent="0" algn="l" defTabSz="685800" rtl="0" eaLnBrk="1" latinLnBrk="0" hangingPunct="1">
              <a:lnSpc>
                <a:spcPct val="90000"/>
              </a:lnSpc>
              <a:spcBef>
                <a:spcPts val="375"/>
              </a:spcBef>
              <a:buFont typeface="+mj-lt"/>
              <a:buNone/>
              <a:tabLst/>
              <a:defRPr sz="1200" kern="1200">
                <a:solidFill>
                  <a:schemeClr val="bg1"/>
                </a:solidFill>
                <a:latin typeface="+mn-lt"/>
                <a:ea typeface="+mn-ea"/>
                <a:cs typeface="+mn-cs"/>
              </a:defRPr>
            </a:lvl3pPr>
            <a:lvl4pPr marL="4763" indent="0" algn="l" defTabSz="685800" rtl="0" eaLnBrk="1" latinLnBrk="0" hangingPunct="1">
              <a:lnSpc>
                <a:spcPct val="90000"/>
              </a:lnSpc>
              <a:spcBef>
                <a:spcPts val="375"/>
              </a:spcBef>
              <a:buFont typeface="+mj-lt"/>
              <a:buNone/>
              <a:tabLst/>
              <a:defRPr sz="1100" kern="1200">
                <a:solidFill>
                  <a:schemeClr val="bg1"/>
                </a:solidFill>
                <a:latin typeface="+mn-lt"/>
                <a:ea typeface="+mn-ea"/>
                <a:cs typeface="+mn-cs"/>
              </a:defRPr>
            </a:lvl4pPr>
            <a:lvl5pPr marL="4763" indent="0" algn="l" defTabSz="685800" rtl="0" eaLnBrk="1" latinLnBrk="0" hangingPunct="1">
              <a:lnSpc>
                <a:spcPct val="90000"/>
              </a:lnSpc>
              <a:spcBef>
                <a:spcPts val="375"/>
              </a:spcBef>
              <a:buFont typeface="+mj-lt"/>
              <a:buNone/>
              <a:tabLst/>
              <a:defRPr sz="1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t>Jim has spent his career working on document management solutions for the Life Sciences industry with the last 13 years focused on eTMF applications. Jim is driven by finding ways to make processes more efficient and to improve user experiences to ultimately make managing TMF documentation easier and to increase the quality of the TMF. Additionally, Jim is interested in how new technologies and insights into data can be leveraged to innovate and drive the industry forward.</a:t>
            </a:r>
          </a:p>
        </p:txBody>
      </p:sp>
      <p:pic>
        <p:nvPicPr>
          <p:cNvPr id="11" name="Picture 10">
            <a:extLst>
              <a:ext uri="{FF2B5EF4-FFF2-40B4-BE49-F238E27FC236}">
                <a16:creationId xmlns:a16="http://schemas.microsoft.com/office/drawing/2014/main" id="{547FE7B6-837D-4D70-929E-D90983C5D8D6}"/>
              </a:ext>
            </a:extLst>
          </p:cNvPr>
          <p:cNvPicPr>
            <a:picLocks noChangeAspect="1"/>
          </p:cNvPicPr>
          <p:nvPr/>
        </p:nvPicPr>
        <p:blipFill>
          <a:blip r:embed="rId3"/>
          <a:srcRect/>
          <a:stretch/>
        </p:blipFill>
        <p:spPr>
          <a:xfrm>
            <a:off x="723108" y="1281759"/>
            <a:ext cx="2883414" cy="28834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0888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3E0F4-86C5-E150-9A7E-6C2DBB611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19C82-3299-40AC-DBFE-DB9E821DC058}"/>
              </a:ext>
            </a:extLst>
          </p:cNvPr>
          <p:cNvSpPr>
            <a:spLocks noGrp="1"/>
          </p:cNvSpPr>
          <p:nvPr>
            <p:ph type="title"/>
          </p:nvPr>
        </p:nvSpPr>
        <p:spPr/>
        <p:txBody>
          <a:bodyPr>
            <a:normAutofit/>
          </a:bodyPr>
          <a:lstStyle/>
          <a:p>
            <a:r>
              <a:rPr lang="en-US" dirty="0"/>
              <a:t>Disclaimer and Disclosures</a:t>
            </a:r>
          </a:p>
        </p:txBody>
      </p:sp>
      <p:sp>
        <p:nvSpPr>
          <p:cNvPr id="3" name="Content Placeholder 2">
            <a:extLst>
              <a:ext uri="{FF2B5EF4-FFF2-40B4-BE49-F238E27FC236}">
                <a16:creationId xmlns:a16="http://schemas.microsoft.com/office/drawing/2014/main" id="{CD5F7610-105D-D9DD-2A10-ADED133C094A}"/>
              </a:ext>
            </a:extLst>
          </p:cNvPr>
          <p:cNvSpPr>
            <a:spLocks noGrp="1"/>
          </p:cNvSpPr>
          <p:nvPr>
            <p:ph idx="1"/>
          </p:nvPr>
        </p:nvSpPr>
        <p:spPr>
          <a:xfrm>
            <a:off x="800100" y="1111250"/>
            <a:ext cx="7886700" cy="1046163"/>
          </a:xfrm>
        </p:spPr>
        <p:txBody>
          <a:bodyPr>
            <a:normAutofit/>
          </a:bodyPr>
          <a:lstStyle/>
          <a:p>
            <a:r>
              <a:rPr lang="en-US" i="1" dirty="0"/>
              <a:t>The views and opinions expressed in this presentation are those of the author(s) and do not necessarily reflect the official policy or position of CDISC.</a:t>
            </a:r>
            <a:endParaRPr lang="en-US" dirty="0"/>
          </a:p>
        </p:txBody>
      </p:sp>
      <p:sp>
        <p:nvSpPr>
          <p:cNvPr id="6" name="Slide Number Placeholder 5">
            <a:extLst>
              <a:ext uri="{FF2B5EF4-FFF2-40B4-BE49-F238E27FC236}">
                <a16:creationId xmlns:a16="http://schemas.microsoft.com/office/drawing/2014/main" id="{4F26A8A0-9F20-312B-6205-C635217037CB}"/>
              </a:ext>
            </a:extLst>
          </p:cNvPr>
          <p:cNvSpPr>
            <a:spLocks noGrp="1"/>
          </p:cNvSpPr>
          <p:nvPr>
            <p:ph type="sldNum" sz="quarter" idx="12"/>
          </p:nvPr>
        </p:nvSpPr>
        <p:spPr/>
        <p:txBody>
          <a:bodyPr/>
          <a:lstStyle/>
          <a:p>
            <a:fld id="{EB4FF9C4-EEBF-D24D-8A4E-C0B9CCE3F975}" type="slidenum">
              <a:rPr lang="en-US" smtClean="0"/>
              <a:pPr/>
              <a:t>4</a:t>
            </a:fld>
            <a:endParaRPr lang="en-US"/>
          </a:p>
        </p:txBody>
      </p:sp>
      <p:sp>
        <p:nvSpPr>
          <p:cNvPr id="5" name="Footer Placeholder 4">
            <a:extLst>
              <a:ext uri="{FF2B5EF4-FFF2-40B4-BE49-F238E27FC236}">
                <a16:creationId xmlns:a16="http://schemas.microsoft.com/office/drawing/2014/main" id="{4CE18731-F176-8322-F682-DBD38D2831FD}"/>
              </a:ext>
            </a:extLst>
          </p:cNvPr>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p:txBody>
      </p:sp>
    </p:spTree>
    <p:extLst>
      <p:ext uri="{BB962C8B-B14F-4D97-AF65-F5344CB8AC3E}">
        <p14:creationId xmlns:p14="http://schemas.microsoft.com/office/powerpoint/2010/main" val="409107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879D90-4E5A-B24E-BCE1-A85BA18A722E}"/>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5B7D71CD-9C0C-FE4C-87FD-8BC3AEF85624}"/>
              </a:ext>
            </a:extLst>
          </p:cNvPr>
          <p:cNvSpPr>
            <a:spLocks noGrp="1"/>
          </p:cNvSpPr>
          <p:nvPr>
            <p:ph idx="1"/>
          </p:nvPr>
        </p:nvSpPr>
        <p:spPr/>
        <p:txBody>
          <a:bodyPr/>
          <a:lstStyle/>
          <a:p>
            <a:r>
              <a:rPr lang="en-US" dirty="0"/>
              <a:t>TMF and Big Data</a:t>
            </a:r>
          </a:p>
          <a:p>
            <a:r>
              <a:rPr lang="en-US" dirty="0"/>
              <a:t>Technology and Big Data</a:t>
            </a:r>
          </a:p>
          <a:p>
            <a:r>
              <a:rPr lang="en-US" dirty="0"/>
              <a:t>Considerations for Leveraging Big Data</a:t>
            </a:r>
          </a:p>
          <a:p>
            <a:r>
              <a:rPr lang="en-US" dirty="0"/>
              <a:t>What Does the Data Tell Us?</a:t>
            </a:r>
          </a:p>
        </p:txBody>
      </p:sp>
    </p:spTree>
    <p:extLst>
      <p:ext uri="{BB962C8B-B14F-4D97-AF65-F5344CB8AC3E}">
        <p14:creationId xmlns:p14="http://schemas.microsoft.com/office/powerpoint/2010/main" val="112908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9AE8-0E1B-2740-A95B-81DDAC2FCFA7}"/>
              </a:ext>
            </a:extLst>
          </p:cNvPr>
          <p:cNvSpPr>
            <a:spLocks noGrp="1"/>
          </p:cNvSpPr>
          <p:nvPr>
            <p:ph type="title"/>
          </p:nvPr>
        </p:nvSpPr>
        <p:spPr/>
        <p:txBody>
          <a:bodyPr/>
          <a:lstStyle/>
          <a:p>
            <a:r>
              <a:rPr lang="en-US" dirty="0"/>
              <a:t>TMF and Big Data</a:t>
            </a:r>
          </a:p>
        </p:txBody>
      </p:sp>
      <p:sp>
        <p:nvSpPr>
          <p:cNvPr id="3" name="Content Placeholder 2">
            <a:extLst>
              <a:ext uri="{FF2B5EF4-FFF2-40B4-BE49-F238E27FC236}">
                <a16:creationId xmlns:a16="http://schemas.microsoft.com/office/drawing/2014/main" id="{8A19AC96-36D4-5E48-A3EC-AAD817F3E04E}"/>
              </a:ext>
            </a:extLst>
          </p:cNvPr>
          <p:cNvSpPr>
            <a:spLocks noGrp="1"/>
          </p:cNvSpPr>
          <p:nvPr>
            <p:ph idx="1"/>
          </p:nvPr>
        </p:nvSpPr>
        <p:spPr/>
        <p:txBody>
          <a:bodyPr/>
          <a:lstStyle/>
          <a:p>
            <a:r>
              <a:rPr lang="en-US" dirty="0"/>
              <a:t>The next phase of TMF Innovation</a:t>
            </a:r>
          </a:p>
          <a:p>
            <a:endParaRPr lang="en-US" dirty="0"/>
          </a:p>
        </p:txBody>
      </p:sp>
    </p:spTree>
    <p:extLst>
      <p:ext uri="{BB962C8B-B14F-4D97-AF65-F5344CB8AC3E}">
        <p14:creationId xmlns:p14="http://schemas.microsoft.com/office/powerpoint/2010/main" val="13560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6A95-13ED-604F-AA65-8144C0F6694B}"/>
              </a:ext>
            </a:extLst>
          </p:cNvPr>
          <p:cNvSpPr>
            <a:spLocks noGrp="1"/>
          </p:cNvSpPr>
          <p:nvPr>
            <p:ph type="title"/>
          </p:nvPr>
        </p:nvSpPr>
        <p:spPr/>
        <p:txBody>
          <a:bodyPr>
            <a:normAutofit/>
          </a:bodyPr>
          <a:lstStyle/>
          <a:p>
            <a:r>
              <a:rPr lang="en-US" dirty="0"/>
              <a:t>Intersection of TMF Innovation and Big Data</a:t>
            </a:r>
          </a:p>
        </p:txBody>
      </p:sp>
      <p:sp>
        <p:nvSpPr>
          <p:cNvPr id="3" name="Content Placeholder 2">
            <a:extLst>
              <a:ext uri="{FF2B5EF4-FFF2-40B4-BE49-F238E27FC236}">
                <a16:creationId xmlns:a16="http://schemas.microsoft.com/office/drawing/2014/main" id="{92C80A91-8A58-D34B-9C3A-DBCC37353BA0}"/>
              </a:ext>
            </a:extLst>
          </p:cNvPr>
          <p:cNvSpPr>
            <a:spLocks noGrp="1"/>
          </p:cNvSpPr>
          <p:nvPr>
            <p:ph idx="1"/>
          </p:nvPr>
        </p:nvSpPr>
        <p:spPr>
          <a:xfrm>
            <a:off x="800100" y="1111250"/>
            <a:ext cx="3886999" cy="2718999"/>
          </a:xfrm>
          <a:prstGeom prst="rect">
            <a:avLst/>
          </a:prstGeom>
          <a:ln/>
        </p:spPr>
        <p:style>
          <a:lnRef idx="2">
            <a:schemeClr val="dk1"/>
          </a:lnRef>
          <a:fillRef idx="1">
            <a:schemeClr val="lt1"/>
          </a:fillRef>
          <a:effectRef idx="0">
            <a:schemeClr val="dk1"/>
          </a:effectRef>
          <a:fontRef idx="minor">
            <a:schemeClr val="dk1"/>
          </a:fontRef>
        </p:style>
        <p:txBody>
          <a:bodyPr lIns="0" tIns="182880" bIns="0">
            <a:normAutofit lnSpcReduction="10000"/>
          </a:bodyPr>
          <a:lstStyle/>
          <a:p>
            <a:pPr marL="290513" indent="-285750">
              <a:lnSpc>
                <a:spcPct val="110000"/>
              </a:lnSpc>
            </a:pPr>
            <a:r>
              <a:rPr lang="en-US" sz="1800" b="0" i="0" u="none" strike="noStrike" dirty="0">
                <a:effectLst/>
              </a:rPr>
              <a:t>The TMF contains a vast amount </a:t>
            </a:r>
            <a:br>
              <a:rPr lang="en-US" sz="1800" b="0" i="0" u="none" strike="noStrike" dirty="0">
                <a:effectLst/>
              </a:rPr>
            </a:br>
            <a:r>
              <a:rPr lang="en-US" sz="1800" b="0" i="0" u="none" strike="noStrike" dirty="0">
                <a:effectLst/>
              </a:rPr>
              <a:t>of clinical trial data and process </a:t>
            </a:r>
            <a:br>
              <a:rPr lang="en-US" sz="1800" b="0" i="0" u="none" strike="noStrike" dirty="0">
                <a:effectLst/>
              </a:rPr>
            </a:br>
            <a:r>
              <a:rPr lang="en-US" sz="1800" b="0" i="0" u="none" strike="noStrike" dirty="0">
                <a:effectLst/>
              </a:rPr>
              <a:t>data (big data)</a:t>
            </a:r>
          </a:p>
          <a:p>
            <a:pPr marL="290513" indent="-285750"/>
            <a:r>
              <a:rPr lang="en-US" sz="1800" dirty="0"/>
              <a:t>Large-scale clinical trials generate enormous amounts of structured and unstructured data</a:t>
            </a:r>
          </a:p>
          <a:p>
            <a:pPr marL="290513" indent="-285750"/>
            <a:r>
              <a:rPr lang="en-US" sz="1800" dirty="0"/>
              <a:t>TMFs will become even more automated, intelligent, and data-driven</a:t>
            </a:r>
          </a:p>
          <a:p>
            <a:pPr marL="290513" indent="-285750"/>
            <a:endParaRPr lang="en-US" dirty="0"/>
          </a:p>
        </p:txBody>
      </p:sp>
      <p:sp>
        <p:nvSpPr>
          <p:cNvPr id="6" name="Slide Number Placeholder 5">
            <a:extLst>
              <a:ext uri="{FF2B5EF4-FFF2-40B4-BE49-F238E27FC236}">
                <a16:creationId xmlns:a16="http://schemas.microsoft.com/office/drawing/2014/main" id="{AC50CA00-99F7-3E44-A839-0402F441E9AA}"/>
              </a:ext>
            </a:extLst>
          </p:cNvPr>
          <p:cNvSpPr>
            <a:spLocks noGrp="1"/>
          </p:cNvSpPr>
          <p:nvPr>
            <p:ph type="sldNum" sz="quarter" idx="12"/>
          </p:nvPr>
        </p:nvSpPr>
        <p:spPr/>
        <p:txBody>
          <a:bodyPr/>
          <a:lstStyle/>
          <a:p>
            <a:fld id="{EB4FF9C4-EEBF-D24D-8A4E-C0B9CCE3F975}" type="slidenum">
              <a:rPr lang="en-US" smtClean="0"/>
              <a:pPr/>
              <a:t>7</a:t>
            </a:fld>
            <a:endParaRPr lang="en-US"/>
          </a:p>
        </p:txBody>
      </p:sp>
      <p:sp>
        <p:nvSpPr>
          <p:cNvPr id="5" name="Footer Placeholder 4"/>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p:txBody>
      </p:sp>
      <p:sp>
        <p:nvSpPr>
          <p:cNvPr id="4" name="TextBox 3">
            <a:extLst>
              <a:ext uri="{FF2B5EF4-FFF2-40B4-BE49-F238E27FC236}">
                <a16:creationId xmlns:a16="http://schemas.microsoft.com/office/drawing/2014/main" id="{CAD93FE6-E6D7-DC4A-9AFD-D39FF289599A}"/>
              </a:ext>
            </a:extLst>
          </p:cNvPr>
          <p:cNvSpPr txBox="1"/>
          <p:nvPr/>
        </p:nvSpPr>
        <p:spPr>
          <a:xfrm>
            <a:off x="-1758462" y="-46039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08D9F225-3D6E-B866-62BE-6504FA22C52D}"/>
              </a:ext>
            </a:extLst>
          </p:cNvPr>
          <p:cNvSpPr txBox="1">
            <a:spLocks/>
          </p:cNvSpPr>
          <p:nvPr/>
        </p:nvSpPr>
        <p:spPr>
          <a:xfrm>
            <a:off x="4687099" y="1111249"/>
            <a:ext cx="3886999" cy="2718999"/>
          </a:xfrm>
          <a:prstGeom prst="rect">
            <a:avLst/>
          </a:prstGeom>
          <a:solidFill>
            <a:schemeClr val="accent2"/>
          </a:solidFill>
          <a:ln>
            <a:solidFill>
              <a:schemeClr val="tx1"/>
            </a:solidFill>
          </a:ln>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15" name="TextBox 14">
            <a:extLst>
              <a:ext uri="{FF2B5EF4-FFF2-40B4-BE49-F238E27FC236}">
                <a16:creationId xmlns:a16="http://schemas.microsoft.com/office/drawing/2014/main" id="{5A3F3BDE-EA9C-BF5B-DC0A-D38D22C901BE}"/>
              </a:ext>
            </a:extLst>
          </p:cNvPr>
          <p:cNvSpPr txBox="1"/>
          <p:nvPr/>
        </p:nvSpPr>
        <p:spPr>
          <a:xfrm>
            <a:off x="5217835" y="1978820"/>
            <a:ext cx="2883877" cy="1200329"/>
          </a:xfrm>
          <a:prstGeom prst="rect">
            <a:avLst/>
          </a:prstGeom>
          <a:noFill/>
        </p:spPr>
        <p:txBody>
          <a:bodyPr wrap="square">
            <a:spAutoFit/>
          </a:bodyPr>
          <a:lstStyle/>
          <a:p>
            <a:pPr marL="0" indent="0">
              <a:buNone/>
            </a:pPr>
            <a:r>
              <a:rPr lang="en-US" dirty="0">
                <a:solidFill>
                  <a:schemeClr val="bg1"/>
                </a:solidFill>
              </a:rPr>
              <a:t>The intersection of TMF and big data creates innovative opportunities in TMF management</a:t>
            </a:r>
          </a:p>
        </p:txBody>
      </p:sp>
      <p:sp>
        <p:nvSpPr>
          <p:cNvPr id="16" name="TextBox 15">
            <a:extLst>
              <a:ext uri="{FF2B5EF4-FFF2-40B4-BE49-F238E27FC236}">
                <a16:creationId xmlns:a16="http://schemas.microsoft.com/office/drawing/2014/main" id="{CF5C252F-B633-5167-0C4A-82F6050779C6}"/>
              </a:ext>
            </a:extLst>
          </p:cNvPr>
          <p:cNvSpPr txBox="1"/>
          <p:nvPr/>
        </p:nvSpPr>
        <p:spPr>
          <a:xfrm>
            <a:off x="4950140" y="1514912"/>
            <a:ext cx="1616915" cy="374461"/>
          </a:xfrm>
          <a:prstGeom prst="rect">
            <a:avLst/>
          </a:prstGeom>
          <a:solidFill>
            <a:schemeClr val="accent2"/>
          </a:solidFill>
        </p:spPr>
        <p:txBody>
          <a:bodyPr wrap="square">
            <a:spAutoFit/>
          </a:bodyPr>
          <a:lstStyle/>
          <a:p>
            <a:pPr defTabSz="1219170">
              <a:lnSpc>
                <a:spcPts val="2160"/>
              </a:lnSpc>
              <a:spcAft>
                <a:spcPts val="1200"/>
              </a:spcAft>
            </a:pPr>
            <a:r>
              <a:rPr lang="en-US" sz="1200" b="1" dirty="0">
                <a:solidFill>
                  <a:schemeClr val="bg1"/>
                </a:solidFill>
                <a:latin typeface="+mj-lt"/>
                <a:ea typeface="Calibri" panose="020F0502020204030204" pitchFamily="34" charset="0"/>
                <a:cs typeface="Segoe UI" panose="020B0502040204020203" pitchFamily="34" charset="0"/>
                <a:sym typeface="Calibri" panose="020F0502020204030204" pitchFamily="34" charset="0"/>
              </a:rPr>
              <a:t>Takeaway</a:t>
            </a:r>
            <a:r>
              <a:rPr lang="en-US" sz="2000" b="1" dirty="0">
                <a:solidFill>
                  <a:schemeClr val="bg1"/>
                </a:solidFill>
                <a:latin typeface="+mj-lt"/>
                <a:ea typeface="Calibri" panose="020F0502020204030204" pitchFamily="34" charset="0"/>
                <a:cs typeface="Segoe UI" panose="020B0502040204020203" pitchFamily="34" charset="0"/>
                <a:sym typeface="Calibri" panose="020F0502020204030204" pitchFamily="34" charset="0"/>
              </a:rPr>
              <a:t> </a:t>
            </a:r>
          </a:p>
        </p:txBody>
      </p:sp>
    </p:spTree>
    <p:extLst>
      <p:ext uri="{BB962C8B-B14F-4D97-AF65-F5344CB8AC3E}">
        <p14:creationId xmlns:p14="http://schemas.microsoft.com/office/powerpoint/2010/main" val="424046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2DA0B-2ECF-942B-A419-E00DA2A26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D9804-BFDD-9216-0BB6-28CF0E67F537}"/>
              </a:ext>
            </a:extLst>
          </p:cNvPr>
          <p:cNvSpPr>
            <a:spLocks noGrp="1"/>
          </p:cNvSpPr>
          <p:nvPr>
            <p:ph type="title"/>
          </p:nvPr>
        </p:nvSpPr>
        <p:spPr/>
        <p:txBody>
          <a:bodyPr>
            <a:normAutofit/>
          </a:bodyPr>
          <a:lstStyle/>
          <a:p>
            <a:r>
              <a:rPr lang="en-US" dirty="0"/>
              <a:t>Big Data Overview</a:t>
            </a:r>
          </a:p>
        </p:txBody>
      </p:sp>
      <p:sp>
        <p:nvSpPr>
          <p:cNvPr id="6" name="Slide Number Placeholder 5">
            <a:extLst>
              <a:ext uri="{FF2B5EF4-FFF2-40B4-BE49-F238E27FC236}">
                <a16:creationId xmlns:a16="http://schemas.microsoft.com/office/drawing/2014/main" id="{6223061E-0171-858E-8CA6-07F80286FB75}"/>
              </a:ext>
            </a:extLst>
          </p:cNvPr>
          <p:cNvSpPr>
            <a:spLocks noGrp="1"/>
          </p:cNvSpPr>
          <p:nvPr>
            <p:ph type="sldNum" sz="quarter" idx="12"/>
          </p:nvPr>
        </p:nvSpPr>
        <p:spPr/>
        <p:txBody>
          <a:bodyPr/>
          <a:lstStyle/>
          <a:p>
            <a:fld id="{EB4FF9C4-EEBF-D24D-8A4E-C0B9CCE3F975}" type="slidenum">
              <a:rPr lang="en-US" smtClean="0"/>
              <a:pPr/>
              <a:t>8</a:t>
            </a:fld>
            <a:endParaRPr lang="en-US"/>
          </a:p>
        </p:txBody>
      </p:sp>
      <p:sp>
        <p:nvSpPr>
          <p:cNvPr id="5" name="Footer Placeholder 4">
            <a:extLst>
              <a:ext uri="{FF2B5EF4-FFF2-40B4-BE49-F238E27FC236}">
                <a16:creationId xmlns:a16="http://schemas.microsoft.com/office/drawing/2014/main" id="{995A3C22-46B2-986E-96B1-A6D2892F9447}"/>
              </a:ext>
            </a:extLst>
          </p:cNvPr>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p:txBody>
      </p:sp>
      <p:sp>
        <p:nvSpPr>
          <p:cNvPr id="4" name="TextBox 3">
            <a:extLst>
              <a:ext uri="{FF2B5EF4-FFF2-40B4-BE49-F238E27FC236}">
                <a16:creationId xmlns:a16="http://schemas.microsoft.com/office/drawing/2014/main" id="{6C40C5D8-E603-4FF5-B09C-300B93F9CA2A}"/>
              </a:ext>
            </a:extLst>
          </p:cNvPr>
          <p:cNvSpPr txBox="1"/>
          <p:nvPr/>
        </p:nvSpPr>
        <p:spPr>
          <a:xfrm>
            <a:off x="-1758462" y="-460397"/>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8B43EF0A-3A78-30DC-967A-E45F46252882}"/>
              </a:ext>
            </a:extLst>
          </p:cNvPr>
          <p:cNvSpPr txBox="1"/>
          <p:nvPr/>
        </p:nvSpPr>
        <p:spPr>
          <a:xfrm>
            <a:off x="5217835" y="1978820"/>
            <a:ext cx="2883877" cy="1200329"/>
          </a:xfrm>
          <a:prstGeom prst="rect">
            <a:avLst/>
          </a:prstGeom>
          <a:noFill/>
        </p:spPr>
        <p:txBody>
          <a:bodyPr wrap="square">
            <a:spAutoFit/>
          </a:bodyPr>
          <a:lstStyle/>
          <a:p>
            <a:pPr marL="0" indent="0">
              <a:buNone/>
            </a:pPr>
            <a:r>
              <a:rPr lang="en-US" dirty="0">
                <a:solidFill>
                  <a:schemeClr val="bg1"/>
                </a:solidFill>
              </a:rPr>
              <a:t>The intersection of TMF and big data creates innovative opportunities in TMF management</a:t>
            </a:r>
          </a:p>
        </p:txBody>
      </p:sp>
      <p:sp>
        <p:nvSpPr>
          <p:cNvPr id="9" name="Rounded Rectangle 8">
            <a:extLst>
              <a:ext uri="{FF2B5EF4-FFF2-40B4-BE49-F238E27FC236}">
                <a16:creationId xmlns:a16="http://schemas.microsoft.com/office/drawing/2014/main" id="{24736700-AAE4-C69B-9E91-64A8F584DB3B}"/>
              </a:ext>
            </a:extLst>
          </p:cNvPr>
          <p:cNvSpPr/>
          <p:nvPr/>
        </p:nvSpPr>
        <p:spPr bwMode="auto">
          <a:xfrm>
            <a:off x="859046" y="1295037"/>
            <a:ext cx="7425907" cy="2567894"/>
          </a:xfrm>
          <a:prstGeom prst="roundRect">
            <a:avLst>
              <a:gd name="adj" fmla="val 4677"/>
            </a:avLst>
          </a:prstGeom>
          <a:solidFill>
            <a:schemeClr val="bg1"/>
          </a:solidFill>
          <a:ln w="9525" cap="flat" cmpd="sng" algn="ctr">
            <a:solidFill>
              <a:srgbClr val="FFFFFF">
                <a:lumMod val="75000"/>
              </a:srgbClr>
            </a:solidFill>
            <a:prstDash val="solid"/>
            <a:miter lim="800000"/>
          </a:ln>
          <a:effectLst>
            <a:outerShdw blurRad="63500" algn="ctr" rotWithShape="0">
              <a:prstClr val="black">
                <a:alpha val="15000"/>
              </a:prstClr>
            </a:outerShdw>
          </a:effectLst>
        </p:spPr>
        <p:txBody>
          <a:bodyPr lIns="144000" rIns="144000" bIns="216000" rtlCol="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pPr>
            <a:endParaRPr lang="en-GB" sz="2000" b="1" dirty="0"/>
          </a:p>
        </p:txBody>
      </p:sp>
      <p:sp>
        <p:nvSpPr>
          <p:cNvPr id="11" name="TextBox 2">
            <a:extLst>
              <a:ext uri="{FF2B5EF4-FFF2-40B4-BE49-F238E27FC236}">
                <a16:creationId xmlns:a16="http://schemas.microsoft.com/office/drawing/2014/main" id="{046CA218-5055-0030-7801-CEBC476A2698}"/>
              </a:ext>
            </a:extLst>
          </p:cNvPr>
          <p:cNvSpPr txBox="1"/>
          <p:nvPr/>
        </p:nvSpPr>
        <p:spPr>
          <a:xfrm>
            <a:off x="999598" y="1456620"/>
            <a:ext cx="2524716"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defRPr/>
            </a:pPr>
            <a:r>
              <a:rPr kumimoji="0" lang="en-US" sz="1400" b="1" i="0" u="none" strike="noStrike" kern="0" cap="none" spc="0" normalizeH="0" baseline="0" noProof="0" dirty="0">
                <a:ln>
                  <a:noFill/>
                </a:ln>
                <a:effectLst/>
                <a:uLnTx/>
                <a:uFillTx/>
              </a:rPr>
              <a:t>What is it?</a:t>
            </a:r>
            <a:br>
              <a:rPr kumimoji="0" lang="en-US" sz="1200" b="1" i="0" u="none" strike="noStrike" kern="0" cap="none" spc="0" normalizeH="0" baseline="0" noProof="0" dirty="0">
                <a:ln>
                  <a:noFill/>
                </a:ln>
                <a:effectLst/>
                <a:uLnTx/>
                <a:uFillTx/>
              </a:rPr>
            </a:br>
            <a:endParaRPr kumimoji="0" lang="en-US" sz="1200" b="1" i="0" u="none" strike="noStrike" kern="0" cap="none" spc="0" normalizeH="0" baseline="0" noProof="0" dirty="0">
              <a:ln>
                <a:noFill/>
              </a:ln>
              <a:effectLst/>
              <a:uLnTx/>
              <a:uFillTx/>
            </a:endParaRPr>
          </a:p>
          <a:p>
            <a:pPr>
              <a:spcAft>
                <a:spcPts val="1200"/>
              </a:spcAft>
              <a:defRPr/>
            </a:pPr>
            <a:endParaRPr kumimoji="0" lang="en-US" sz="1200" b="1" i="0" u="none" strike="noStrike" kern="0" cap="none" spc="0" normalizeH="0" baseline="0" noProof="0" dirty="0">
              <a:ln>
                <a:noFill/>
              </a:ln>
              <a:effectLst/>
              <a:uLnTx/>
              <a:uFillTx/>
            </a:endParaRPr>
          </a:p>
          <a:p>
            <a:pPr>
              <a:spcAft>
                <a:spcPts val="600"/>
              </a:spcAft>
              <a:defRPr/>
            </a:pPr>
            <a:r>
              <a:rPr kumimoji="0" lang="en-US" sz="1050" i="0" u="none" strike="noStrike" kern="0" cap="none" spc="0" normalizeH="0" baseline="0" noProof="0" dirty="0">
                <a:ln>
                  <a:noFill/>
                </a:ln>
                <a:effectLst/>
                <a:uLnTx/>
                <a:uFillTx/>
              </a:rPr>
              <a:t>Large and diverse collections </a:t>
            </a:r>
            <a:br>
              <a:rPr kumimoji="0" lang="en-US" sz="1050" i="0" u="none" strike="noStrike" kern="0" cap="none" spc="0" normalizeH="0" baseline="0" noProof="0" dirty="0">
                <a:ln>
                  <a:noFill/>
                </a:ln>
                <a:effectLst/>
                <a:uLnTx/>
                <a:uFillTx/>
              </a:rPr>
            </a:br>
            <a:r>
              <a:rPr kumimoji="0" lang="en-US" sz="1050" i="0" u="none" strike="noStrike" kern="0" cap="none" spc="0" normalizeH="0" baseline="0" noProof="0" dirty="0">
                <a:ln>
                  <a:noFill/>
                </a:ln>
                <a:effectLst/>
                <a:uLnTx/>
                <a:uFillTx/>
              </a:rPr>
              <a:t>of structured, unstructured, </a:t>
            </a:r>
            <a:br>
              <a:rPr kumimoji="0" lang="en-US" sz="1050" i="0" u="none" strike="noStrike" kern="0" cap="none" spc="0" normalizeH="0" baseline="0" noProof="0" dirty="0">
                <a:ln>
                  <a:noFill/>
                </a:ln>
                <a:effectLst/>
                <a:uLnTx/>
                <a:uFillTx/>
              </a:rPr>
            </a:br>
            <a:r>
              <a:rPr kumimoji="0" lang="en-US" sz="1050" i="0" u="none" strike="noStrike" kern="0" cap="none" spc="0" normalizeH="0" baseline="0" noProof="0" dirty="0">
                <a:ln>
                  <a:noFill/>
                </a:ln>
                <a:effectLst/>
                <a:uLnTx/>
                <a:uFillTx/>
              </a:rPr>
              <a:t>and semi-structured data that grow rapidly</a:t>
            </a:r>
          </a:p>
        </p:txBody>
      </p:sp>
      <p:sp>
        <p:nvSpPr>
          <p:cNvPr id="12" name="TextBox 4">
            <a:extLst>
              <a:ext uri="{FF2B5EF4-FFF2-40B4-BE49-F238E27FC236}">
                <a16:creationId xmlns:a16="http://schemas.microsoft.com/office/drawing/2014/main" id="{AEBFBD9A-F7E3-EA25-EB8F-92497662DB5E}"/>
              </a:ext>
            </a:extLst>
          </p:cNvPr>
          <p:cNvSpPr txBox="1"/>
          <p:nvPr/>
        </p:nvSpPr>
        <p:spPr>
          <a:xfrm>
            <a:off x="3524314" y="1367114"/>
            <a:ext cx="2524716" cy="17389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defRPr/>
            </a:pPr>
            <a:r>
              <a:rPr kumimoji="0" lang="en-US" sz="1600" b="1" i="0" u="none" strike="noStrike" kern="0" cap="none" spc="0" normalizeH="0" baseline="0" noProof="0" dirty="0">
                <a:ln>
                  <a:noFill/>
                </a:ln>
                <a:effectLst/>
                <a:uLnTx/>
                <a:uFillTx/>
              </a:rPr>
              <a:t>What is the impact </a:t>
            </a:r>
            <a:br>
              <a:rPr kumimoji="0" lang="en-US" sz="1600" b="1" i="0" u="none" strike="noStrike" kern="0" cap="none" spc="0" normalizeH="0" baseline="0" noProof="0" dirty="0">
                <a:ln>
                  <a:noFill/>
                </a:ln>
                <a:effectLst/>
                <a:uLnTx/>
                <a:uFillTx/>
              </a:rPr>
            </a:br>
            <a:r>
              <a:rPr kumimoji="0" lang="en-US" sz="1600" b="1" i="0" u="none" strike="noStrike" kern="0" cap="none" spc="0" normalizeH="0" baseline="0" noProof="0" dirty="0">
                <a:ln>
                  <a:noFill/>
                </a:ln>
                <a:effectLst/>
                <a:uLnTx/>
                <a:uFillTx/>
              </a:rPr>
              <a:t>on an organization?</a:t>
            </a:r>
          </a:p>
          <a:p>
            <a:pPr>
              <a:spcAft>
                <a:spcPts val="1200"/>
              </a:spcAft>
              <a:defRPr/>
            </a:pPr>
            <a:endParaRPr kumimoji="0" lang="en-US" sz="1100" i="0" u="none" strike="noStrike" kern="0" cap="none" spc="0" normalizeH="0" baseline="0" noProof="0" dirty="0">
              <a:ln>
                <a:noFill/>
              </a:ln>
              <a:effectLst/>
              <a:uLnTx/>
              <a:uFillTx/>
            </a:endParaRPr>
          </a:p>
          <a:p>
            <a:pPr>
              <a:spcAft>
                <a:spcPts val="1200"/>
              </a:spcAft>
              <a:defRPr/>
            </a:pPr>
            <a:r>
              <a:rPr kumimoji="0" lang="en-US" sz="1100" i="0" u="none" strike="noStrike" kern="0" cap="none" spc="0" normalizeH="0" baseline="0" noProof="0" dirty="0">
                <a:ln>
                  <a:noFill/>
                </a:ln>
                <a:effectLst/>
                <a:uLnTx/>
                <a:uFillTx/>
              </a:rPr>
              <a:t>Traditional data management systems cannot store, process, </a:t>
            </a:r>
            <a:br>
              <a:rPr kumimoji="0" lang="en-US" sz="1100" i="0" u="none" strike="noStrike" kern="0" cap="none" spc="0" normalizeH="0" baseline="0" noProof="0" dirty="0">
                <a:ln>
                  <a:noFill/>
                </a:ln>
                <a:effectLst/>
                <a:uLnTx/>
                <a:uFillTx/>
              </a:rPr>
            </a:br>
            <a:r>
              <a:rPr kumimoji="0" lang="en-US" sz="1100" i="0" u="none" strike="noStrike" kern="0" cap="none" spc="0" normalizeH="0" baseline="0" noProof="0" dirty="0">
                <a:ln>
                  <a:noFill/>
                </a:ln>
                <a:effectLst/>
                <a:uLnTx/>
                <a:uFillTx/>
              </a:rPr>
              <a:t>and analyze big data. Requires specialized skillset to manage.</a:t>
            </a:r>
          </a:p>
        </p:txBody>
      </p:sp>
      <p:sp>
        <p:nvSpPr>
          <p:cNvPr id="13" name="TextBox 7">
            <a:extLst>
              <a:ext uri="{FF2B5EF4-FFF2-40B4-BE49-F238E27FC236}">
                <a16:creationId xmlns:a16="http://schemas.microsoft.com/office/drawing/2014/main" id="{D3CB847B-842C-5D09-81D5-1D76F9C9492B}"/>
              </a:ext>
            </a:extLst>
          </p:cNvPr>
          <p:cNvSpPr txBox="1"/>
          <p:nvPr/>
        </p:nvSpPr>
        <p:spPr>
          <a:xfrm>
            <a:off x="6049030" y="1367114"/>
            <a:ext cx="1995132" cy="19082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defRPr/>
            </a:pPr>
            <a:r>
              <a:rPr kumimoji="0" lang="en-US" sz="1600" b="1" i="0" u="none" strike="noStrike" kern="0" cap="none" spc="0" normalizeH="0" baseline="0" noProof="0" dirty="0">
                <a:ln>
                  <a:noFill/>
                </a:ln>
                <a:effectLst/>
                <a:uLnTx/>
                <a:uFillTx/>
              </a:rPr>
              <a:t>How can big data be managed and used?</a:t>
            </a:r>
          </a:p>
          <a:p>
            <a:pPr>
              <a:spcAft>
                <a:spcPts val="600"/>
              </a:spcAft>
              <a:defRPr/>
            </a:pPr>
            <a:r>
              <a:rPr kumimoji="0" lang="en-US" sz="1100" b="1" i="0" u="none" strike="noStrike" kern="0" cap="none" spc="0" normalizeH="0" baseline="0" noProof="0" dirty="0">
                <a:ln>
                  <a:noFill/>
                </a:ln>
                <a:effectLst/>
                <a:uLnTx/>
                <a:uFillTx/>
              </a:rPr>
              <a:t>Storage</a:t>
            </a:r>
            <a:r>
              <a:rPr kumimoji="0" lang="en-US" sz="1100" i="0" u="none" strike="noStrike" kern="0" cap="none" spc="0" normalizeH="0" baseline="0" noProof="0" dirty="0">
                <a:ln>
                  <a:noFill/>
                </a:ln>
                <a:effectLst/>
                <a:uLnTx/>
                <a:uFillTx/>
              </a:rPr>
              <a:t>: Data repositories and data lakes</a:t>
            </a:r>
          </a:p>
          <a:p>
            <a:pPr>
              <a:spcAft>
                <a:spcPts val="600"/>
              </a:spcAft>
              <a:defRPr/>
            </a:pPr>
            <a:r>
              <a:rPr kumimoji="0" lang="en-US" sz="1100" b="1" i="0" u="none" strike="noStrike" kern="0" cap="none" spc="0" normalizeH="0" baseline="0" noProof="0" dirty="0">
                <a:ln>
                  <a:noFill/>
                </a:ln>
                <a:effectLst/>
                <a:uLnTx/>
                <a:uFillTx/>
              </a:rPr>
              <a:t>Analysis</a:t>
            </a:r>
            <a:r>
              <a:rPr kumimoji="0" lang="en-US" sz="1100" i="0" u="none" strike="noStrike" kern="0" cap="none" spc="0" normalizeH="0" baseline="0" noProof="0" dirty="0">
                <a:ln>
                  <a:noFill/>
                </a:ln>
                <a:effectLst/>
                <a:uLnTx/>
                <a:uFillTx/>
              </a:rPr>
              <a:t>: Machine learning, predictive modeling, and other advanced analytics</a:t>
            </a:r>
          </a:p>
        </p:txBody>
      </p:sp>
    </p:spTree>
    <p:extLst>
      <p:ext uri="{BB962C8B-B14F-4D97-AF65-F5344CB8AC3E}">
        <p14:creationId xmlns:p14="http://schemas.microsoft.com/office/powerpoint/2010/main" val="276624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B4E7A-9D8B-4ECA-E0AE-47F06833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7701D-98F0-F788-312D-6B80997218C3}"/>
              </a:ext>
            </a:extLst>
          </p:cNvPr>
          <p:cNvSpPr>
            <a:spLocks noGrp="1"/>
          </p:cNvSpPr>
          <p:nvPr>
            <p:ph type="title"/>
          </p:nvPr>
        </p:nvSpPr>
        <p:spPr/>
        <p:txBody>
          <a:bodyPr>
            <a:normAutofit/>
          </a:bodyPr>
          <a:lstStyle/>
          <a:p>
            <a:r>
              <a:rPr lang="en-US" dirty="0"/>
              <a:t>Big Data in the TMF</a:t>
            </a:r>
          </a:p>
        </p:txBody>
      </p:sp>
      <p:sp>
        <p:nvSpPr>
          <p:cNvPr id="6" name="Slide Number Placeholder 5">
            <a:extLst>
              <a:ext uri="{FF2B5EF4-FFF2-40B4-BE49-F238E27FC236}">
                <a16:creationId xmlns:a16="http://schemas.microsoft.com/office/drawing/2014/main" id="{0DD03AF1-64B8-2B1D-52A0-203AC01F21A2}"/>
              </a:ext>
            </a:extLst>
          </p:cNvPr>
          <p:cNvSpPr>
            <a:spLocks noGrp="1"/>
          </p:cNvSpPr>
          <p:nvPr>
            <p:ph type="sldNum" sz="quarter" idx="12"/>
          </p:nvPr>
        </p:nvSpPr>
        <p:spPr/>
        <p:txBody>
          <a:bodyPr/>
          <a:lstStyle/>
          <a:p>
            <a:fld id="{EB4FF9C4-EEBF-D24D-8A4E-C0B9CCE3F975}" type="slidenum">
              <a:rPr lang="en-US" smtClean="0"/>
              <a:pPr/>
              <a:t>9</a:t>
            </a:fld>
            <a:endParaRPr lang="en-US"/>
          </a:p>
        </p:txBody>
      </p:sp>
      <p:sp>
        <p:nvSpPr>
          <p:cNvPr id="5" name="Footer Placeholder 4">
            <a:extLst>
              <a:ext uri="{FF2B5EF4-FFF2-40B4-BE49-F238E27FC236}">
                <a16:creationId xmlns:a16="http://schemas.microsoft.com/office/drawing/2014/main" id="{3AC79563-655B-1339-C414-D973ACB9438E}"/>
              </a:ext>
            </a:extLst>
          </p:cNvPr>
          <p:cNvSpPr>
            <a:spLocks noGrp="1"/>
          </p:cNvSpPr>
          <p:nvPr>
            <p:ph type="ftr" sz="quarter" idx="3"/>
          </p:nvPr>
        </p:nvSpPr>
        <p:spPr>
          <a:xfrm>
            <a:off x="2500132" y="4767263"/>
            <a:ext cx="4676172" cy="273844"/>
          </a:xfrm>
          <a:prstGeom prst="rect">
            <a:avLst/>
          </a:prstGeom>
        </p:spPr>
        <p:txBody>
          <a:bodyPr vert="horz" lIns="0" tIns="0" rIns="0" bIns="0" rtlCol="0" anchor="ctr"/>
          <a:lstStyle>
            <a:lvl1pPr algn="ctr">
              <a:defRPr sz="800" b="1">
                <a:solidFill>
                  <a:schemeClr val="tx1"/>
                </a:solidFill>
              </a:defRPr>
            </a:lvl1pPr>
          </a:lstStyle>
          <a:p>
            <a:r>
              <a:rPr lang="en-US" dirty="0"/>
              <a:t>#ClearDataClearImpact</a:t>
            </a:r>
          </a:p>
        </p:txBody>
      </p:sp>
      <p:sp>
        <p:nvSpPr>
          <p:cNvPr id="4" name="TextBox 3">
            <a:extLst>
              <a:ext uri="{FF2B5EF4-FFF2-40B4-BE49-F238E27FC236}">
                <a16:creationId xmlns:a16="http://schemas.microsoft.com/office/drawing/2014/main" id="{E5E0E6EA-6591-8FB9-2685-81D3BC2162B3}"/>
              </a:ext>
            </a:extLst>
          </p:cNvPr>
          <p:cNvSpPr txBox="1"/>
          <p:nvPr/>
        </p:nvSpPr>
        <p:spPr>
          <a:xfrm>
            <a:off x="-1758462" y="-460397"/>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40F3EDA7-421C-0FD8-470B-D3C19AA158F6}"/>
              </a:ext>
            </a:extLst>
          </p:cNvPr>
          <p:cNvSpPr txBox="1"/>
          <p:nvPr/>
        </p:nvSpPr>
        <p:spPr>
          <a:xfrm>
            <a:off x="5217835" y="1978820"/>
            <a:ext cx="2883877" cy="1200329"/>
          </a:xfrm>
          <a:prstGeom prst="rect">
            <a:avLst/>
          </a:prstGeom>
          <a:noFill/>
        </p:spPr>
        <p:txBody>
          <a:bodyPr wrap="square">
            <a:spAutoFit/>
          </a:bodyPr>
          <a:lstStyle/>
          <a:p>
            <a:pPr marL="0" indent="0">
              <a:buNone/>
            </a:pPr>
            <a:r>
              <a:rPr lang="en-US" dirty="0">
                <a:solidFill>
                  <a:schemeClr val="bg1"/>
                </a:solidFill>
              </a:rPr>
              <a:t>The intersection of TMF and big data creates innovative opportunities in TMF management</a:t>
            </a:r>
          </a:p>
        </p:txBody>
      </p:sp>
      <p:grpSp>
        <p:nvGrpSpPr>
          <p:cNvPr id="3" name="Group 2">
            <a:extLst>
              <a:ext uri="{FF2B5EF4-FFF2-40B4-BE49-F238E27FC236}">
                <a16:creationId xmlns:a16="http://schemas.microsoft.com/office/drawing/2014/main" id="{9F680754-288E-A75B-DA3E-0556E0DA29B4}"/>
              </a:ext>
            </a:extLst>
          </p:cNvPr>
          <p:cNvGrpSpPr/>
          <p:nvPr/>
        </p:nvGrpSpPr>
        <p:grpSpPr>
          <a:xfrm>
            <a:off x="5493054" y="1333084"/>
            <a:ext cx="3095272" cy="3095266"/>
            <a:chOff x="2370593" y="2087505"/>
            <a:chExt cx="1874767" cy="1874764"/>
          </a:xfrm>
        </p:grpSpPr>
        <p:sp>
          <p:nvSpPr>
            <p:cNvPr id="7" name="Oval 6">
              <a:extLst>
                <a:ext uri="{FF2B5EF4-FFF2-40B4-BE49-F238E27FC236}">
                  <a16:creationId xmlns:a16="http://schemas.microsoft.com/office/drawing/2014/main" id="{F76ECDC4-D20D-8AA6-BA14-2CE862391E6D}"/>
                </a:ext>
              </a:extLst>
            </p:cNvPr>
            <p:cNvSpPr/>
            <p:nvPr/>
          </p:nvSpPr>
          <p:spPr>
            <a:xfrm>
              <a:off x="2370593" y="2087505"/>
              <a:ext cx="1874767" cy="1874764"/>
            </a:xfrm>
            <a:prstGeom prst="ellipse">
              <a:avLst/>
            </a:prstGeom>
            <a:solidFill>
              <a:schemeClr val="accent3"/>
            </a:solidFill>
            <a:ln w="127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AutoShape 3">
              <a:extLst>
                <a:ext uri="{FF2B5EF4-FFF2-40B4-BE49-F238E27FC236}">
                  <a16:creationId xmlns:a16="http://schemas.microsoft.com/office/drawing/2014/main" id="{2EC8EE61-5F6A-8271-C3E9-974DBEB07D23}"/>
                </a:ext>
              </a:extLst>
            </p:cNvPr>
            <p:cNvSpPr>
              <a:spLocks noChangeAspect="1" noChangeArrowheads="1" noTextEdit="1"/>
            </p:cNvSpPr>
            <p:nvPr userDrawn="1"/>
          </p:nvSpPr>
          <p:spPr bwMode="auto">
            <a:xfrm>
              <a:off x="3021223" y="2731609"/>
              <a:ext cx="573508" cy="586556"/>
            </a:xfrm>
            <a:prstGeom prst="rect">
              <a:avLst/>
            </a:prstGeom>
            <a:noFill/>
            <a:ln>
              <a:solidFill>
                <a:schemeClr val="accent3"/>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8A385B95-647C-CD3E-C0E9-D0FB4489D8F7}"/>
              </a:ext>
            </a:extLst>
          </p:cNvPr>
          <p:cNvSpPr txBox="1"/>
          <p:nvPr/>
        </p:nvSpPr>
        <p:spPr>
          <a:xfrm>
            <a:off x="5541548" y="2313190"/>
            <a:ext cx="2998282" cy="978729"/>
          </a:xfrm>
          <a:prstGeom prst="rect">
            <a:avLst/>
          </a:prstGeom>
          <a:noFill/>
        </p:spPr>
        <p:txBody>
          <a:bodyPr wrap="square" rtlCol="0">
            <a:spAutoFit/>
          </a:bodyPr>
          <a:lstStyle/>
          <a:p>
            <a:pPr marR="0" algn="ctr" defTabSz="914400" rtl="0" eaLnBrk="1" fontAlgn="auto" latinLnBrk="0" hangingPunct="1">
              <a:lnSpc>
                <a:spcPct val="80000"/>
              </a:lnSpc>
              <a:spcBef>
                <a:spcPts val="1200"/>
              </a:spcBef>
              <a:spcAft>
                <a:spcPts val="0"/>
              </a:spcAft>
              <a:buClr>
                <a:schemeClr val="tx2"/>
              </a:buClr>
              <a:buSzTx/>
              <a:tabLst/>
            </a:pPr>
            <a:r>
              <a:rPr lang="en-US" sz="2400" dirty="0">
                <a:solidFill>
                  <a:schemeClr val="bg1"/>
                </a:solidFill>
              </a:rPr>
              <a:t>Unstructured, difficult to analyze, </a:t>
            </a:r>
            <a:br>
              <a:rPr lang="en-US" sz="2400" dirty="0">
                <a:solidFill>
                  <a:schemeClr val="bg1"/>
                </a:solidFill>
              </a:rPr>
            </a:br>
            <a:r>
              <a:rPr lang="en-US" sz="2400" dirty="0">
                <a:solidFill>
                  <a:schemeClr val="bg1"/>
                </a:solidFill>
              </a:rPr>
              <a:t>rapid growth</a:t>
            </a:r>
          </a:p>
        </p:txBody>
      </p:sp>
      <p:cxnSp>
        <p:nvCxnSpPr>
          <p:cNvPr id="14" name="Connector: Elbow 5">
            <a:extLst>
              <a:ext uri="{FF2B5EF4-FFF2-40B4-BE49-F238E27FC236}">
                <a16:creationId xmlns:a16="http://schemas.microsoft.com/office/drawing/2014/main" id="{893812CB-743E-EA6A-63A2-113B29EF430E}"/>
              </a:ext>
            </a:extLst>
          </p:cNvPr>
          <p:cNvCxnSpPr>
            <a:cxnSpLocks/>
          </p:cNvCxnSpPr>
          <p:nvPr/>
        </p:nvCxnSpPr>
        <p:spPr>
          <a:xfrm>
            <a:off x="2250191" y="1293105"/>
            <a:ext cx="3587261" cy="603377"/>
          </a:xfrm>
          <a:prstGeom prst="bentConnector3">
            <a:avLst>
              <a:gd name="adj1" fmla="val 48627"/>
            </a:avLst>
          </a:prstGeom>
          <a:solidFill>
            <a:schemeClr val="bg1"/>
          </a:solidFill>
          <a:ln w="31750" cap="rnd" cmpd="sng" algn="ctr">
            <a:solidFill>
              <a:schemeClr val="accent3"/>
            </a:solidFill>
            <a:prstDash val="sysDot"/>
            <a:round/>
          </a:ln>
          <a:effectLst/>
        </p:spPr>
      </p:cxnSp>
      <p:cxnSp>
        <p:nvCxnSpPr>
          <p:cNvPr id="16" name="Straight Connector 15">
            <a:extLst>
              <a:ext uri="{FF2B5EF4-FFF2-40B4-BE49-F238E27FC236}">
                <a16:creationId xmlns:a16="http://schemas.microsoft.com/office/drawing/2014/main" id="{70E42B7F-98E0-3291-C697-30F576EFCA3E}"/>
              </a:ext>
            </a:extLst>
          </p:cNvPr>
          <p:cNvCxnSpPr/>
          <p:nvPr/>
        </p:nvCxnSpPr>
        <p:spPr>
          <a:xfrm>
            <a:off x="2160669" y="2949335"/>
            <a:ext cx="3332385" cy="0"/>
          </a:xfrm>
          <a:prstGeom prst="line">
            <a:avLst/>
          </a:prstGeom>
          <a:solidFill>
            <a:schemeClr val="bg1"/>
          </a:solidFill>
          <a:ln w="31750" cap="rnd" cmpd="sng" algn="ctr">
            <a:solidFill>
              <a:schemeClr val="accent3"/>
            </a:solidFill>
            <a:prstDash val="sysDot"/>
            <a:round/>
          </a:ln>
          <a:effectLst/>
        </p:spPr>
      </p:cxnSp>
      <p:cxnSp>
        <p:nvCxnSpPr>
          <p:cNvPr id="17" name="Straight Connector 16">
            <a:extLst>
              <a:ext uri="{FF2B5EF4-FFF2-40B4-BE49-F238E27FC236}">
                <a16:creationId xmlns:a16="http://schemas.microsoft.com/office/drawing/2014/main" id="{C96E8933-3F5D-0392-8557-FD5C66E666DE}"/>
              </a:ext>
            </a:extLst>
          </p:cNvPr>
          <p:cNvCxnSpPr>
            <a:cxnSpLocks/>
          </p:cNvCxnSpPr>
          <p:nvPr/>
        </p:nvCxnSpPr>
        <p:spPr>
          <a:xfrm>
            <a:off x="3368572" y="3445791"/>
            <a:ext cx="2196591" cy="0"/>
          </a:xfrm>
          <a:prstGeom prst="line">
            <a:avLst/>
          </a:prstGeom>
          <a:solidFill>
            <a:schemeClr val="bg1"/>
          </a:solidFill>
          <a:ln w="31750" cap="rnd" cmpd="sng" algn="ctr">
            <a:solidFill>
              <a:schemeClr val="accent3"/>
            </a:solidFill>
            <a:prstDash val="sysDot"/>
            <a:round/>
          </a:ln>
          <a:effectLst/>
        </p:spPr>
      </p:cxnSp>
      <p:sp>
        <p:nvSpPr>
          <p:cNvPr id="18" name="Content Placeholder 21">
            <a:extLst>
              <a:ext uri="{FF2B5EF4-FFF2-40B4-BE49-F238E27FC236}">
                <a16:creationId xmlns:a16="http://schemas.microsoft.com/office/drawing/2014/main" id="{22D3D785-14C3-6B5F-EE64-F3F354E7E02F}"/>
              </a:ext>
            </a:extLst>
          </p:cNvPr>
          <p:cNvSpPr>
            <a:spLocks noGrp="1"/>
          </p:cNvSpPr>
          <p:nvPr>
            <p:ph idx="1"/>
          </p:nvPr>
        </p:nvSpPr>
        <p:spPr>
          <a:xfrm>
            <a:off x="805985" y="1168500"/>
            <a:ext cx="4222710" cy="3678460"/>
          </a:xfrm>
        </p:spPr>
        <p:txBody>
          <a:bodyPr/>
          <a:lstStyle/>
          <a:p>
            <a:pPr>
              <a:spcBef>
                <a:spcPts val="1800"/>
              </a:spcBef>
            </a:pPr>
            <a:r>
              <a:rPr lang="en-US" b="1" dirty="0">
                <a:solidFill>
                  <a:schemeClr val="accent3"/>
                </a:solidFill>
              </a:rPr>
              <a:t>Documents</a:t>
            </a:r>
          </a:p>
          <a:p>
            <a:pPr>
              <a:spcBef>
                <a:spcPts val="1800"/>
              </a:spcBef>
            </a:pPr>
            <a:r>
              <a:rPr lang="en-US" dirty="0"/>
              <a:t>Metadata</a:t>
            </a:r>
          </a:p>
          <a:p>
            <a:pPr>
              <a:spcBef>
                <a:spcPts val="1800"/>
              </a:spcBef>
            </a:pPr>
            <a:r>
              <a:rPr lang="en-US" dirty="0"/>
              <a:t>Related Objects</a:t>
            </a:r>
          </a:p>
          <a:p>
            <a:pPr lvl="1"/>
            <a:r>
              <a:rPr lang="en-US" dirty="0"/>
              <a:t>Quality Issues, Studies, Site Personnel</a:t>
            </a:r>
          </a:p>
          <a:p>
            <a:pPr>
              <a:spcBef>
                <a:spcPts val="1800"/>
              </a:spcBef>
            </a:pPr>
            <a:r>
              <a:rPr lang="en-US" b="1" dirty="0">
                <a:solidFill>
                  <a:schemeClr val="accent3"/>
                </a:solidFill>
              </a:rPr>
              <a:t>Audit Trail</a:t>
            </a:r>
          </a:p>
          <a:p>
            <a:pPr>
              <a:spcBef>
                <a:spcPts val="1800"/>
              </a:spcBef>
            </a:pPr>
            <a:r>
              <a:rPr lang="en-US" b="1" dirty="0">
                <a:solidFill>
                  <a:schemeClr val="accent3"/>
                </a:solidFill>
              </a:rPr>
              <a:t>Process-Related Data</a:t>
            </a:r>
          </a:p>
          <a:p>
            <a:pPr lvl="1"/>
            <a:r>
              <a:rPr lang="en-US" dirty="0"/>
              <a:t>AI data</a:t>
            </a:r>
          </a:p>
          <a:p>
            <a:pPr lvl="1"/>
            <a:r>
              <a:rPr lang="en-US" dirty="0"/>
              <a:t>Workflows</a:t>
            </a:r>
          </a:p>
          <a:p>
            <a:pPr lvl="1"/>
            <a:r>
              <a:rPr lang="en-US" dirty="0"/>
              <a:t>Expected documents</a:t>
            </a:r>
          </a:p>
          <a:p>
            <a:pPr lvl="1"/>
            <a:r>
              <a:rPr lang="en-US" dirty="0"/>
              <a:t>Milestones / Events</a:t>
            </a:r>
          </a:p>
        </p:txBody>
      </p:sp>
    </p:spTree>
    <p:extLst>
      <p:ext uri="{BB962C8B-B14F-4D97-AF65-F5344CB8AC3E}">
        <p14:creationId xmlns:p14="http://schemas.microsoft.com/office/powerpoint/2010/main" val="4020147438"/>
      </p:ext>
    </p:extLst>
  </p:cSld>
  <p:clrMapOvr>
    <a:masterClrMapping/>
  </p:clrMapOvr>
</p:sld>
</file>

<file path=ppt/theme/theme1.xml><?xml version="1.0" encoding="utf-8"?>
<a:theme xmlns:a="http://schemas.openxmlformats.org/drawingml/2006/main" name="Office Theme">
  <a:themeElements>
    <a:clrScheme name="CDISC-1 1">
      <a:dk1>
        <a:srgbClr val="134678"/>
      </a:dk1>
      <a:lt1>
        <a:srgbClr val="FFFFFF"/>
      </a:lt1>
      <a:dk2>
        <a:srgbClr val="515349"/>
      </a:dk2>
      <a:lt2>
        <a:srgbClr val="F5F5F5"/>
      </a:lt2>
      <a:accent1>
        <a:srgbClr val="134678"/>
      </a:accent1>
      <a:accent2>
        <a:srgbClr val="A1D0CA"/>
      </a:accent2>
      <a:accent3>
        <a:srgbClr val="C94543"/>
      </a:accent3>
      <a:accent4>
        <a:srgbClr val="EDAA00"/>
      </a:accent4>
      <a:accent5>
        <a:srgbClr val="553278"/>
      </a:accent5>
      <a:accent6>
        <a:srgbClr val="40B3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_Events-Slide-Template_CDISC-Staff_v4.pptx" id="{FC5671AF-E8C3-4A45-B01C-9ECD26A83B7F}" vid="{B4BDB1CE-3FE9-4318-B55C-55F720F10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c82b941-e7cd-41be-8716-53eac352d379" xsi:nil="true"/>
    <lcf76f155ced4ddcb4097134ff3c332f xmlns="cc82b941-e7cd-41be-8716-53eac352d379">
      <Terms xmlns="http://schemas.microsoft.com/office/infopath/2007/PartnerControls"/>
    </lcf76f155ced4ddcb4097134ff3c332f>
    <TaxCatchAll xmlns="8eceed0e-f6c5-469f-a1a3-36254dc2a9cd" xsi:nil="true"/>
    <SharedWithUsers xmlns="8eceed0e-f6c5-469f-a1a3-36254dc2a9cd">
      <UserInfo>
        <DisplayName>Sheila Leaman</DisplayName>
        <AccountId>51</AccountId>
        <AccountType/>
      </UserInfo>
      <UserInfo>
        <DisplayName>CDISC Communications</DisplayName>
        <AccountId>155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D491D5301BDA449EC62E031AD20AA6" ma:contentTypeVersion="19" ma:contentTypeDescription="Create a new document." ma:contentTypeScope="" ma:versionID="baa7c41226220f2910da82a5d0b192bf">
  <xsd:schema xmlns:xsd="http://www.w3.org/2001/XMLSchema" xmlns:xs="http://www.w3.org/2001/XMLSchema" xmlns:p="http://schemas.microsoft.com/office/2006/metadata/properties" xmlns:ns2="cc82b941-e7cd-41be-8716-53eac352d379" xmlns:ns3="8eceed0e-f6c5-469f-a1a3-36254dc2a9cd" targetNamespace="http://schemas.microsoft.com/office/2006/metadata/properties" ma:root="true" ma:fieldsID="62c2bcac3631f27f466c9a4166eaf056" ns2:_="" ns3:_="">
    <xsd:import namespace="cc82b941-e7cd-41be-8716-53eac352d379"/>
    <xsd:import namespace="8eceed0e-f6c5-469f-a1a3-36254dc2a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2b941-e7cd-41be-8716-53eac352d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04c6af-d60c-4670-8c9c-7f80a3ec6f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ceed0e-f6c5-469f-a1a3-36254dc2a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ab19f1-5576-4609-8825-6eff12119732}" ma:internalName="TaxCatchAll" ma:showField="CatchAllData" ma:web="8eceed0e-f6c5-469f-a1a3-36254dc2a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EAD0D-AD33-4DE9-A04C-ADBA8D81216E}">
  <ds:schemaRefs>
    <ds:schemaRef ds:uri="http://www.w3.org/XML/1998/namespace"/>
    <ds:schemaRef ds:uri="http://schemas.microsoft.com/office/2006/metadata/properties"/>
    <ds:schemaRef ds:uri="http://purl.org/dc/terms/"/>
    <ds:schemaRef ds:uri="e4bfa1c1-cbed-43b5-9d42-fe24faecfd28"/>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942efca-e753-43c0-b995-a96645848828"/>
    <ds:schemaRef ds:uri="http://purl.org/dc/dcmitype/"/>
  </ds:schemaRefs>
</ds:datastoreItem>
</file>

<file path=customXml/itemProps2.xml><?xml version="1.0" encoding="utf-8"?>
<ds:datastoreItem xmlns:ds="http://schemas.openxmlformats.org/officeDocument/2006/customXml" ds:itemID="{FE3C0C87-18B8-4DB8-90B9-0E5FC9CA926E}"/>
</file>

<file path=customXml/itemProps3.xml><?xml version="1.0" encoding="utf-8"?>
<ds:datastoreItem xmlns:ds="http://schemas.openxmlformats.org/officeDocument/2006/customXml" ds:itemID="{3B69330B-154C-43B9-AAF7-1A571867C6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1180</TotalTime>
  <Words>950</Words>
  <Application>Microsoft Macintosh PowerPoint</Application>
  <PresentationFormat>On-screen Show (16:9)</PresentationFormat>
  <Paragraphs>154</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TMF Technology Trends: Insights from TMF Data</vt:lpstr>
      <vt:lpstr>TMF Technology Trends: Insights from TMF Data</vt:lpstr>
      <vt:lpstr>Meet the Speaker</vt:lpstr>
      <vt:lpstr>Disclaimer and Disclosures</vt:lpstr>
      <vt:lpstr>Agenda</vt:lpstr>
      <vt:lpstr>TMF and Big Data</vt:lpstr>
      <vt:lpstr>Intersection of TMF Innovation and Big Data</vt:lpstr>
      <vt:lpstr>Big Data Overview</vt:lpstr>
      <vt:lpstr>Big Data in the TMF</vt:lpstr>
      <vt:lpstr>Technology and Big Data</vt:lpstr>
      <vt:lpstr>Process for Utilizing Big Data</vt:lpstr>
      <vt:lpstr>Process for Utilizing Big Data</vt:lpstr>
      <vt:lpstr>Process for Utilizing Big Data</vt:lpstr>
      <vt:lpstr>Considerations for Leveraging Big Data</vt:lpstr>
      <vt:lpstr>Considerations for Leveraging Big Data</vt:lpstr>
      <vt:lpstr>What Does the Data Tell Us?</vt:lpstr>
      <vt:lpstr>Data Trend #1: Document Creation by Zone</vt:lpstr>
      <vt:lpstr>Data Trend #2: Percent of Quality Issues</vt:lpstr>
      <vt:lpstr>Data Trend #2: Percent of Quality Issues Relative to Total Docs</vt:lpstr>
      <vt:lpstr>Data Trend #3: In-House vs. Outsourced – TMF Quality</vt:lpstr>
      <vt:lpstr>Data Trend #4: AI and Misclassifications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Kirwin</dc:creator>
  <cp:lastModifiedBy>Jim Horstmann</cp:lastModifiedBy>
  <cp:revision>1</cp:revision>
  <dcterms:created xsi:type="dcterms:W3CDTF">2025-01-22T00:21:32Z</dcterms:created>
  <dcterms:modified xsi:type="dcterms:W3CDTF">2025-04-25T20:08:05Z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0x010100FFD491D5301BDA449EC62E031AD20AA6</vt:lpwstr>
  </property>
  <property fmtid="{D5CDD505-2E9C-101B-9397-08002B2CF9AE}" pid="3" name="SharedWithUsers">
    <vt:lpwstr>51;#Sheila Leaman</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ediaServiceImageTags">
    <vt:lpwstr/>
  </property>
</Properties>
</file>