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9" r:id="rId4"/>
  </p:sldMasterIdLst>
  <p:notesMasterIdLst>
    <p:notesMasterId r:id="rId28"/>
  </p:notesMasterIdLst>
  <p:handoutMasterIdLst>
    <p:handoutMasterId r:id="rId29"/>
  </p:handoutMasterIdLst>
  <p:sldIdLst>
    <p:sldId id="380" r:id="rId5"/>
    <p:sldId id="520" r:id="rId6"/>
    <p:sldId id="523" r:id="rId7"/>
    <p:sldId id="527" r:id="rId8"/>
    <p:sldId id="506" r:id="rId9"/>
    <p:sldId id="511" r:id="rId10"/>
    <p:sldId id="524" r:id="rId11"/>
    <p:sldId id="525" r:id="rId12"/>
    <p:sldId id="400" r:id="rId13"/>
    <p:sldId id="526" r:id="rId14"/>
    <p:sldId id="532" r:id="rId15"/>
    <p:sldId id="2147471155" r:id="rId16"/>
    <p:sldId id="542" r:id="rId17"/>
    <p:sldId id="2147471156" r:id="rId18"/>
    <p:sldId id="2147471157" r:id="rId19"/>
    <p:sldId id="2147471163" r:id="rId20"/>
    <p:sldId id="2147471164" r:id="rId21"/>
    <p:sldId id="2147471161" r:id="rId22"/>
    <p:sldId id="2147471165" r:id="rId23"/>
    <p:sldId id="2147471166" r:id="rId24"/>
    <p:sldId id="2147471162" r:id="rId25"/>
    <p:sldId id="533" r:id="rId26"/>
    <p:sldId id="53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2B1D68-C9FF-E343-B9D2-4F23483473B2}">
          <p14:sldIdLst>
            <p14:sldId id="380"/>
            <p14:sldId id="520"/>
            <p14:sldId id="523"/>
            <p14:sldId id="527"/>
            <p14:sldId id="506"/>
            <p14:sldId id="511"/>
            <p14:sldId id="524"/>
            <p14:sldId id="525"/>
            <p14:sldId id="400"/>
            <p14:sldId id="526"/>
            <p14:sldId id="532"/>
            <p14:sldId id="2147471155"/>
            <p14:sldId id="542"/>
            <p14:sldId id="2147471156"/>
            <p14:sldId id="2147471157"/>
            <p14:sldId id="2147471163"/>
            <p14:sldId id="2147471164"/>
            <p14:sldId id="2147471161"/>
            <p14:sldId id="2147471165"/>
            <p14:sldId id="2147471166"/>
            <p14:sldId id="2147471162"/>
            <p14:sldId id="533"/>
            <p14:sldId id="536"/>
          </p14:sldIdLst>
        </p14:section>
      </p14:sectionLst>
    </p:ext>
    <p:ext uri="{EFAFB233-063F-42B5-8137-9DF3F51BA10A}">
      <p15:sldGuideLst xmlns:p15="http://schemas.microsoft.com/office/powerpoint/2012/main">
        <p15:guide id="1" orient="horz" userDrawn="1">
          <p15:clr>
            <a:srgbClr val="A4A3A4"/>
          </p15:clr>
        </p15:guide>
        <p15:guide id="3" orient="horz" pos="144" userDrawn="1">
          <p15:clr>
            <a:srgbClr val="A4A3A4"/>
          </p15:clr>
        </p15:guide>
        <p15:guide id="4" orient="horz" pos="3936" userDrawn="1">
          <p15:clr>
            <a:srgbClr val="A4A3A4"/>
          </p15:clr>
        </p15:guide>
        <p15:guide id="5" pos="192" userDrawn="1">
          <p15:clr>
            <a:srgbClr val="A4A3A4"/>
          </p15:clr>
        </p15:guide>
        <p15:guide id="6" orient="horz" pos="3744" userDrawn="1">
          <p15:clr>
            <a:srgbClr val="A4A3A4"/>
          </p15:clr>
        </p15:guide>
        <p15:guide id="7" pos="74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AC145C-500D-3E94-B272-9CC3AE3D2F54}" name="Priscilla Callahan CTP" initials="PCL" userId="Priscilla Callahan CTP" providerId="None"/>
  <p188:author id="{AAB372C3-8613-77A3-F1BA-B3BB842D6A87}" name="Cai, Ying (Chrissie)" initials="CY(" userId="S::Ying.Cai@fda.gov::48526e81-ff89-4421-b44a-7dc71d7d1642" providerId="AD"/>
  <p188:author id="{27C301F5-2C9A-C558-F80F-5AFBC72F15A3}" name="Deborah Sholtes" initials="DS" userId="S::DSholtes@fda.gov::08d29c5c-e283-40a6-b715-fbf1edee81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aggie DuPree" initials="MD" lastIdx="7" clrIdx="0"/>
  <p:cmAuthor id="1" name="VM" initials="V" lastIdx="17" clrIdx="1"/>
  <p:cmAuthor id="2" name="Michael Ziolkowski" initials="" lastIdx="0" clrIdx="2"/>
  <p:cmAuthor id="3" name="Sholtes, Deborah" initials="SD" lastIdx="19" clrIdx="3">
    <p:extLst>
      <p:ext uri="{19B8F6BF-5375-455C-9EA6-DF929625EA0E}">
        <p15:presenceInfo xmlns:p15="http://schemas.microsoft.com/office/powerpoint/2012/main" userId="S::dsholtes@fda.gov::08d29c5c-e283-40a6-b715-fbf1edee81d1" providerId="AD"/>
      </p:ext>
    </p:extLst>
  </p:cmAuthor>
  <p:cmAuthor id="4" name="Malla, Amy" initials="MA" lastIdx="3" clrIdx="4">
    <p:extLst>
      <p:ext uri="{19B8F6BF-5375-455C-9EA6-DF929625EA0E}">
        <p15:presenceInfo xmlns:p15="http://schemas.microsoft.com/office/powerpoint/2012/main" userId="S::Amy.Malla@fda.gov::beb21f61-e4b0-4b50-8b84-5d9977d052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A"/>
    <a:srgbClr val="685200"/>
    <a:srgbClr val="001871"/>
    <a:srgbClr val="75787B"/>
    <a:srgbClr val="C7CDD2"/>
    <a:srgbClr val="FFFFFF"/>
    <a:srgbClr val="2D2926"/>
    <a:srgbClr val="CE0037"/>
    <a:srgbClr val="DAAA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35426-D04C-EC8E-6303-3313A7997A2F}" v="34" dt="2023-06-23T22:28:49.760"/>
    <p1510:client id="{AA07330C-50E6-C111-59E5-84C08032A439}" v="2" dt="2023-06-27T09:55:12.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guide orient="horz" pos="144"/>
        <p:guide orient="horz" pos="3936"/>
        <p:guide pos="192"/>
        <p:guide orient="horz" pos="3744"/>
        <p:guide pos="748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Connolly" userId="S::cconnolly@cdisc.org::96f1f04e-9937-4be6-9feb-8cfba183f92b" providerId="AD" clId="Web-{13735426-D04C-EC8E-6303-3313A7997A2F}"/>
    <pc:docChg chg="modSld">
      <pc:chgData name="Christine Connolly" userId="S::cconnolly@cdisc.org::96f1f04e-9937-4be6-9feb-8cfba183f92b" providerId="AD" clId="Web-{13735426-D04C-EC8E-6303-3313A7997A2F}" dt="2023-06-23T22:28:49.228" v="32" actId="20577"/>
      <pc:docMkLst>
        <pc:docMk/>
      </pc:docMkLst>
      <pc:sldChg chg="modSp">
        <pc:chgData name="Christine Connolly" userId="S::cconnolly@cdisc.org::96f1f04e-9937-4be6-9feb-8cfba183f92b" providerId="AD" clId="Web-{13735426-D04C-EC8E-6303-3313A7997A2F}" dt="2023-06-23T22:28:49.228" v="32" actId="20577"/>
        <pc:sldMkLst>
          <pc:docMk/>
          <pc:sldMk cId="1467781311" sldId="380"/>
        </pc:sldMkLst>
        <pc:spChg chg="mod">
          <ac:chgData name="Christine Connolly" userId="S::cconnolly@cdisc.org::96f1f04e-9937-4be6-9feb-8cfba183f92b" providerId="AD" clId="Web-{13735426-D04C-EC8E-6303-3313A7997A2F}" dt="2023-06-23T22:28:42.791" v="30" actId="20577"/>
          <ac:spMkLst>
            <pc:docMk/>
            <pc:sldMk cId="1467781311" sldId="380"/>
            <ac:spMk id="6" creationId="{C14FE9C2-2B1A-4E61-AECC-34DB76725D07}"/>
          </ac:spMkLst>
        </pc:spChg>
        <pc:spChg chg="mod">
          <ac:chgData name="Christine Connolly" userId="S::cconnolly@cdisc.org::96f1f04e-9937-4be6-9feb-8cfba183f92b" providerId="AD" clId="Web-{13735426-D04C-EC8E-6303-3313A7997A2F}" dt="2023-06-23T22:28:49.228" v="32" actId="20577"/>
          <ac:spMkLst>
            <pc:docMk/>
            <pc:sldMk cId="1467781311" sldId="380"/>
            <ac:spMk id="12" creationId="{DCD15B8B-3F34-40EB-9570-CF50BDB4A613}"/>
          </ac:spMkLst>
        </pc:spChg>
      </pc:sldChg>
    </pc:docChg>
  </pc:docChgLst>
  <pc:docChgLst>
    <pc:chgData name="Christine Connolly" userId="96f1f04e-9937-4be6-9feb-8cfba183f92b" providerId="ADAL" clId="{748DDA78-C913-439B-8435-EBB707446C25}"/>
    <pc:docChg chg="custSel modSld">
      <pc:chgData name="Christine Connolly" userId="96f1f04e-9937-4be6-9feb-8cfba183f92b" providerId="ADAL" clId="{748DDA78-C913-439B-8435-EBB707446C25}" dt="2023-06-16T23:24:14.566" v="10" actId="1036"/>
      <pc:docMkLst>
        <pc:docMk/>
      </pc:docMkLst>
      <pc:sldChg chg="addSp delSp modSp mod">
        <pc:chgData name="Christine Connolly" userId="96f1f04e-9937-4be6-9feb-8cfba183f92b" providerId="ADAL" clId="{748DDA78-C913-439B-8435-EBB707446C25}" dt="2023-06-16T23:24:14.566" v="10" actId="1036"/>
        <pc:sldMkLst>
          <pc:docMk/>
          <pc:sldMk cId="1141891171" sldId="2147471156"/>
        </pc:sldMkLst>
        <pc:picChg chg="add mod">
          <ac:chgData name="Christine Connolly" userId="96f1f04e-9937-4be6-9feb-8cfba183f92b" providerId="ADAL" clId="{748DDA78-C913-439B-8435-EBB707446C25}" dt="2023-06-16T23:24:14.566" v="10" actId="1036"/>
          <ac:picMkLst>
            <pc:docMk/>
            <pc:sldMk cId="1141891171" sldId="2147471156"/>
            <ac:picMk id="5" creationId="{9DFE2CE3-9982-1D9D-7D88-A5D55236ECD6}"/>
          </ac:picMkLst>
        </pc:picChg>
        <pc:picChg chg="del">
          <ac:chgData name="Christine Connolly" userId="96f1f04e-9937-4be6-9feb-8cfba183f92b" providerId="ADAL" clId="{748DDA78-C913-439B-8435-EBB707446C25}" dt="2023-06-16T23:23:54.750" v="0" actId="478"/>
          <ac:picMkLst>
            <pc:docMk/>
            <pc:sldMk cId="1141891171" sldId="2147471156"/>
            <ac:picMk id="6" creationId="{592A0E0C-39FA-3A82-7604-D32E037BD03F}"/>
          </ac:picMkLst>
        </pc:picChg>
      </pc:sldChg>
    </pc:docChg>
  </pc:docChgLst>
  <pc:docChgLst>
    <pc:chgData name="ゲスト ユーザー" userId="S::urn:spo:anon#75a971153c365592190850fb93141a450ee4698b43f854904e0f5a9141ff1705::" providerId="AD" clId="Web-{AA07330C-50E6-C111-59E5-84C08032A439}"/>
    <pc:docChg chg="addSld delSld modSection">
      <pc:chgData name="ゲスト ユーザー" userId="S::urn:spo:anon#75a971153c365592190850fb93141a450ee4698b43f854904e0f5a9141ff1705::" providerId="AD" clId="Web-{AA07330C-50E6-C111-59E5-84C08032A439}" dt="2023-06-27T09:55:12.707" v="1"/>
      <pc:docMkLst>
        <pc:docMk/>
      </pc:docMkLst>
      <pc:sldChg chg="add del replId">
        <pc:chgData name="ゲスト ユーザー" userId="S::urn:spo:anon#75a971153c365592190850fb93141a450ee4698b43f854904e0f5a9141ff1705::" providerId="AD" clId="Web-{AA07330C-50E6-C111-59E5-84C08032A439}" dt="2023-06-27T09:55:12.707" v="1"/>
        <pc:sldMkLst>
          <pc:docMk/>
          <pc:sldMk cId="1263309618" sldId="21474711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08FE71-928C-4A10-B08F-B5F9B4C9E11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3E92AE7B-25E3-432E-A263-EE17E28F89B5}">
      <dgm:prSet phldrT="[Text]" custT="1"/>
      <dgm:spPr/>
      <dgm:t>
        <a:bodyPr/>
        <a:lstStyle/>
        <a:p>
          <a:r>
            <a:rPr lang="en-US" sz="2400"/>
            <a:t>FDA-CTP</a:t>
          </a:r>
        </a:p>
        <a:p>
          <a:r>
            <a:rPr lang="en-US" sz="1700"/>
            <a:t>~ 5 Disciplines</a:t>
          </a:r>
        </a:p>
        <a:p>
          <a:r>
            <a:rPr lang="en-US" sz="1700"/>
            <a:t>~ 34 Members</a:t>
          </a:r>
        </a:p>
      </dgm:t>
    </dgm:pt>
    <dgm:pt modelId="{95697AAD-32CB-4A61-88F9-0A1E3F37B07E}" type="parTrans" cxnId="{6DDCEE6A-4497-406F-96FB-282080F17EEC}">
      <dgm:prSet/>
      <dgm:spPr/>
      <dgm:t>
        <a:bodyPr/>
        <a:lstStyle/>
        <a:p>
          <a:endParaRPr lang="en-US"/>
        </a:p>
      </dgm:t>
    </dgm:pt>
    <dgm:pt modelId="{735AB175-1B28-4F76-ABB0-A8ADC157494C}" type="sibTrans" cxnId="{6DDCEE6A-4497-406F-96FB-282080F17EEC}">
      <dgm:prSet/>
      <dgm:spPr/>
      <dgm:t>
        <a:bodyPr/>
        <a:lstStyle/>
        <a:p>
          <a:endParaRPr lang="en-US"/>
        </a:p>
      </dgm:t>
    </dgm:pt>
    <dgm:pt modelId="{62739663-6CCD-4DE5-A1B9-9B2AE3240958}">
      <dgm:prSet phldrT="[Text]" custT="1"/>
      <dgm:spPr/>
      <dgm:t>
        <a:bodyPr/>
        <a:lstStyle/>
        <a:p>
          <a:r>
            <a:rPr lang="en-US" sz="2400"/>
            <a:t>CDISC</a:t>
          </a:r>
        </a:p>
      </dgm:t>
    </dgm:pt>
    <dgm:pt modelId="{8A9A697C-2949-4B19-AA9B-199F870C6BBD}" type="parTrans" cxnId="{9D6C9D28-027C-4CA2-B9B2-1F8270177605}">
      <dgm:prSet/>
      <dgm:spPr/>
      <dgm:t>
        <a:bodyPr/>
        <a:lstStyle/>
        <a:p>
          <a:endParaRPr lang="en-US"/>
        </a:p>
      </dgm:t>
    </dgm:pt>
    <dgm:pt modelId="{4888EFA7-6A0C-48B0-B858-761AF60F6A5F}" type="sibTrans" cxnId="{9D6C9D28-027C-4CA2-B9B2-1F8270177605}">
      <dgm:prSet/>
      <dgm:spPr/>
      <dgm:t>
        <a:bodyPr/>
        <a:lstStyle/>
        <a:p>
          <a:endParaRPr lang="en-US"/>
        </a:p>
      </dgm:t>
    </dgm:pt>
    <dgm:pt modelId="{6AB653BD-B0CA-49B5-A2C7-30BEADA4AD3A}">
      <dgm:prSet phldrT="[Text]" custT="1"/>
      <dgm:spPr/>
      <dgm:t>
        <a:bodyPr/>
        <a:lstStyle/>
        <a:p>
          <a:r>
            <a:rPr lang="en-US" sz="2400"/>
            <a:t>Industry</a:t>
          </a:r>
        </a:p>
        <a:p>
          <a:r>
            <a:rPr lang="en-US" sz="1700"/>
            <a:t>~ 10 Companies</a:t>
          </a:r>
        </a:p>
        <a:p>
          <a:r>
            <a:rPr lang="en-US" sz="1700"/>
            <a:t>~ 37 Members</a:t>
          </a:r>
        </a:p>
      </dgm:t>
    </dgm:pt>
    <dgm:pt modelId="{3E85EDF3-5CF3-4147-B34B-CDCCE226F8B8}" type="parTrans" cxnId="{42995F34-4602-48BF-8384-F4D8198B521A}">
      <dgm:prSet/>
      <dgm:spPr/>
      <dgm:t>
        <a:bodyPr/>
        <a:lstStyle/>
        <a:p>
          <a:endParaRPr lang="en-US"/>
        </a:p>
      </dgm:t>
    </dgm:pt>
    <dgm:pt modelId="{60A2845D-17D4-40C2-BC81-31ACD2BCF567}" type="sibTrans" cxnId="{42995F34-4602-48BF-8384-F4D8198B521A}">
      <dgm:prSet/>
      <dgm:spPr/>
      <dgm:t>
        <a:bodyPr/>
        <a:lstStyle/>
        <a:p>
          <a:endParaRPr lang="en-US"/>
        </a:p>
      </dgm:t>
    </dgm:pt>
    <dgm:pt modelId="{98F8E9B2-EF0F-4891-ADF8-471B1D241581}" type="pres">
      <dgm:prSet presAssocID="{FF08FE71-928C-4A10-B08F-B5F9B4C9E11B}" presName="Name0" presStyleCnt="0">
        <dgm:presLayoutVars>
          <dgm:dir/>
          <dgm:resizeHandles val="exact"/>
        </dgm:presLayoutVars>
      </dgm:prSet>
      <dgm:spPr/>
    </dgm:pt>
    <dgm:pt modelId="{A3380517-6617-40F0-A658-75223B78DFFD}" type="pres">
      <dgm:prSet presAssocID="{3E92AE7B-25E3-432E-A263-EE17E28F89B5}" presName="Name5" presStyleLbl="vennNode1" presStyleIdx="0" presStyleCnt="3">
        <dgm:presLayoutVars>
          <dgm:bulletEnabled val="1"/>
        </dgm:presLayoutVars>
      </dgm:prSet>
      <dgm:spPr/>
    </dgm:pt>
    <dgm:pt modelId="{320B2AFC-9D47-4A8A-85B0-87C4A4388444}" type="pres">
      <dgm:prSet presAssocID="{735AB175-1B28-4F76-ABB0-A8ADC157494C}" presName="space" presStyleCnt="0"/>
      <dgm:spPr/>
    </dgm:pt>
    <dgm:pt modelId="{2CE363B5-8608-485C-B606-1F8D74121B0A}" type="pres">
      <dgm:prSet presAssocID="{62739663-6CCD-4DE5-A1B9-9B2AE3240958}" presName="Name5" presStyleLbl="vennNode1" presStyleIdx="1" presStyleCnt="3" custLinFactNeighborX="0" custLinFactNeighborY="0">
        <dgm:presLayoutVars>
          <dgm:bulletEnabled val="1"/>
        </dgm:presLayoutVars>
      </dgm:prSet>
      <dgm:spPr/>
    </dgm:pt>
    <dgm:pt modelId="{4ACE9771-9FE2-47DF-BC9E-61B4FDAA0DEF}" type="pres">
      <dgm:prSet presAssocID="{4888EFA7-6A0C-48B0-B858-761AF60F6A5F}" presName="space" presStyleCnt="0"/>
      <dgm:spPr/>
    </dgm:pt>
    <dgm:pt modelId="{E4300FDE-9DEF-45B6-A354-656C5BA9ABF0}" type="pres">
      <dgm:prSet presAssocID="{6AB653BD-B0CA-49B5-A2C7-30BEADA4AD3A}" presName="Name5" presStyleLbl="vennNode1" presStyleIdx="2" presStyleCnt="3">
        <dgm:presLayoutVars>
          <dgm:bulletEnabled val="1"/>
        </dgm:presLayoutVars>
      </dgm:prSet>
      <dgm:spPr/>
    </dgm:pt>
  </dgm:ptLst>
  <dgm:cxnLst>
    <dgm:cxn modelId="{89B7F30E-A8ED-45C2-9AFD-5AFE556B7B55}" type="presOf" srcId="{3E92AE7B-25E3-432E-A263-EE17E28F89B5}" destId="{A3380517-6617-40F0-A658-75223B78DFFD}" srcOrd="0" destOrd="0" presId="urn:microsoft.com/office/officeart/2005/8/layout/venn3"/>
    <dgm:cxn modelId="{9D6C9D28-027C-4CA2-B9B2-1F8270177605}" srcId="{FF08FE71-928C-4A10-B08F-B5F9B4C9E11B}" destId="{62739663-6CCD-4DE5-A1B9-9B2AE3240958}" srcOrd="1" destOrd="0" parTransId="{8A9A697C-2949-4B19-AA9B-199F870C6BBD}" sibTransId="{4888EFA7-6A0C-48B0-B858-761AF60F6A5F}"/>
    <dgm:cxn modelId="{42995F34-4602-48BF-8384-F4D8198B521A}" srcId="{FF08FE71-928C-4A10-B08F-B5F9B4C9E11B}" destId="{6AB653BD-B0CA-49B5-A2C7-30BEADA4AD3A}" srcOrd="2" destOrd="0" parTransId="{3E85EDF3-5CF3-4147-B34B-CDCCE226F8B8}" sibTransId="{60A2845D-17D4-40C2-BC81-31ACD2BCF567}"/>
    <dgm:cxn modelId="{6DDCEE6A-4497-406F-96FB-282080F17EEC}" srcId="{FF08FE71-928C-4A10-B08F-B5F9B4C9E11B}" destId="{3E92AE7B-25E3-432E-A263-EE17E28F89B5}" srcOrd="0" destOrd="0" parTransId="{95697AAD-32CB-4A61-88F9-0A1E3F37B07E}" sibTransId="{735AB175-1B28-4F76-ABB0-A8ADC157494C}"/>
    <dgm:cxn modelId="{7C87AF59-1115-414D-9D37-4CE01C571709}" type="presOf" srcId="{62739663-6CCD-4DE5-A1B9-9B2AE3240958}" destId="{2CE363B5-8608-485C-B606-1F8D74121B0A}" srcOrd="0" destOrd="0" presId="urn:microsoft.com/office/officeart/2005/8/layout/venn3"/>
    <dgm:cxn modelId="{79A3DA7F-9B2D-4A29-8BD3-BFA246F050B7}" type="presOf" srcId="{FF08FE71-928C-4A10-B08F-B5F9B4C9E11B}" destId="{98F8E9B2-EF0F-4891-ADF8-471B1D241581}" srcOrd="0" destOrd="0" presId="urn:microsoft.com/office/officeart/2005/8/layout/venn3"/>
    <dgm:cxn modelId="{9CABE987-D346-4D5B-92B6-63A99CEC6D8C}" type="presOf" srcId="{6AB653BD-B0CA-49B5-A2C7-30BEADA4AD3A}" destId="{E4300FDE-9DEF-45B6-A354-656C5BA9ABF0}" srcOrd="0" destOrd="0" presId="urn:microsoft.com/office/officeart/2005/8/layout/venn3"/>
    <dgm:cxn modelId="{F1F4B238-C756-49B6-BA8A-9A6ED24F0582}" type="presParOf" srcId="{98F8E9B2-EF0F-4891-ADF8-471B1D241581}" destId="{A3380517-6617-40F0-A658-75223B78DFFD}" srcOrd="0" destOrd="0" presId="urn:microsoft.com/office/officeart/2005/8/layout/venn3"/>
    <dgm:cxn modelId="{99BD30F7-0940-4391-89F9-9AB7CCB832C5}" type="presParOf" srcId="{98F8E9B2-EF0F-4891-ADF8-471B1D241581}" destId="{320B2AFC-9D47-4A8A-85B0-87C4A4388444}" srcOrd="1" destOrd="0" presId="urn:microsoft.com/office/officeart/2005/8/layout/venn3"/>
    <dgm:cxn modelId="{94E0D1D5-A13A-4E21-8433-A722A6F4D88E}" type="presParOf" srcId="{98F8E9B2-EF0F-4891-ADF8-471B1D241581}" destId="{2CE363B5-8608-485C-B606-1F8D74121B0A}" srcOrd="2" destOrd="0" presId="urn:microsoft.com/office/officeart/2005/8/layout/venn3"/>
    <dgm:cxn modelId="{857814D1-0532-437F-878E-8C9B937978F0}" type="presParOf" srcId="{98F8E9B2-EF0F-4891-ADF8-471B1D241581}" destId="{4ACE9771-9FE2-47DF-BC9E-61B4FDAA0DEF}" srcOrd="3" destOrd="0" presId="urn:microsoft.com/office/officeart/2005/8/layout/venn3"/>
    <dgm:cxn modelId="{CD779903-FBD8-48F9-BEDF-A833C8360EF4}" type="presParOf" srcId="{98F8E9B2-EF0F-4891-ADF8-471B1D241581}" destId="{E4300FDE-9DEF-45B6-A354-656C5BA9ABF0}"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80517-6617-40F0-A658-75223B78DFFD}">
      <dsp:nvSpPr>
        <dsp:cNvPr id="0" name=""/>
        <dsp:cNvSpPr/>
      </dsp:nvSpPr>
      <dsp:spPr>
        <a:xfrm>
          <a:off x="3571" y="1147630"/>
          <a:ext cx="3123406" cy="31234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30480" rIns="171891" bIns="30480" numCol="1" spcCol="1270" anchor="ctr" anchorCtr="0">
          <a:noAutofit/>
        </a:bodyPr>
        <a:lstStyle/>
        <a:p>
          <a:pPr marL="0" lvl="0" indent="0" algn="ctr" defTabSz="1066800">
            <a:lnSpc>
              <a:spcPct val="90000"/>
            </a:lnSpc>
            <a:spcBef>
              <a:spcPct val="0"/>
            </a:spcBef>
            <a:spcAft>
              <a:spcPct val="35000"/>
            </a:spcAft>
            <a:buNone/>
          </a:pPr>
          <a:r>
            <a:rPr lang="en-US" sz="2400" kern="1200"/>
            <a:t>FDA-CTP</a:t>
          </a:r>
        </a:p>
        <a:p>
          <a:pPr marL="0" lvl="0" indent="0" algn="ctr" defTabSz="1066800">
            <a:lnSpc>
              <a:spcPct val="90000"/>
            </a:lnSpc>
            <a:spcBef>
              <a:spcPct val="0"/>
            </a:spcBef>
            <a:spcAft>
              <a:spcPct val="35000"/>
            </a:spcAft>
            <a:buNone/>
          </a:pPr>
          <a:r>
            <a:rPr lang="en-US" sz="1700" kern="1200"/>
            <a:t>~ 5 Disciplines</a:t>
          </a:r>
        </a:p>
        <a:p>
          <a:pPr marL="0" lvl="0" indent="0" algn="ctr" defTabSz="1066800">
            <a:lnSpc>
              <a:spcPct val="90000"/>
            </a:lnSpc>
            <a:spcBef>
              <a:spcPct val="0"/>
            </a:spcBef>
            <a:spcAft>
              <a:spcPct val="35000"/>
            </a:spcAft>
            <a:buNone/>
          </a:pPr>
          <a:r>
            <a:rPr lang="en-US" sz="1700" kern="1200"/>
            <a:t>~ 34 Members</a:t>
          </a:r>
        </a:p>
      </dsp:txBody>
      <dsp:txXfrm>
        <a:off x="460983" y="1605042"/>
        <a:ext cx="2208582" cy="2208582"/>
      </dsp:txXfrm>
    </dsp:sp>
    <dsp:sp modelId="{2CE363B5-8608-485C-B606-1F8D74121B0A}">
      <dsp:nvSpPr>
        <dsp:cNvPr id="0" name=""/>
        <dsp:cNvSpPr/>
      </dsp:nvSpPr>
      <dsp:spPr>
        <a:xfrm>
          <a:off x="2502296" y="1147630"/>
          <a:ext cx="3123406" cy="31234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30480" rIns="171891" bIns="30480" numCol="1" spcCol="1270" anchor="ctr" anchorCtr="0">
          <a:noAutofit/>
        </a:bodyPr>
        <a:lstStyle/>
        <a:p>
          <a:pPr marL="0" lvl="0" indent="0" algn="ctr" defTabSz="1066800">
            <a:lnSpc>
              <a:spcPct val="90000"/>
            </a:lnSpc>
            <a:spcBef>
              <a:spcPct val="0"/>
            </a:spcBef>
            <a:spcAft>
              <a:spcPct val="35000"/>
            </a:spcAft>
            <a:buNone/>
          </a:pPr>
          <a:r>
            <a:rPr lang="en-US" sz="2400" kern="1200"/>
            <a:t>CDISC</a:t>
          </a:r>
        </a:p>
      </dsp:txBody>
      <dsp:txXfrm>
        <a:off x="2959708" y="1605042"/>
        <a:ext cx="2208582" cy="2208582"/>
      </dsp:txXfrm>
    </dsp:sp>
    <dsp:sp modelId="{E4300FDE-9DEF-45B6-A354-656C5BA9ABF0}">
      <dsp:nvSpPr>
        <dsp:cNvPr id="0" name=""/>
        <dsp:cNvSpPr/>
      </dsp:nvSpPr>
      <dsp:spPr>
        <a:xfrm>
          <a:off x="5001021" y="1147630"/>
          <a:ext cx="3123406" cy="31234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30480" rIns="171891" bIns="30480" numCol="1" spcCol="1270" anchor="ctr" anchorCtr="0">
          <a:noAutofit/>
        </a:bodyPr>
        <a:lstStyle/>
        <a:p>
          <a:pPr marL="0" lvl="0" indent="0" algn="ctr" defTabSz="1066800">
            <a:lnSpc>
              <a:spcPct val="90000"/>
            </a:lnSpc>
            <a:spcBef>
              <a:spcPct val="0"/>
            </a:spcBef>
            <a:spcAft>
              <a:spcPct val="35000"/>
            </a:spcAft>
            <a:buNone/>
          </a:pPr>
          <a:r>
            <a:rPr lang="en-US" sz="2400" kern="1200"/>
            <a:t>Industry</a:t>
          </a:r>
        </a:p>
        <a:p>
          <a:pPr marL="0" lvl="0" indent="0" algn="ctr" defTabSz="1066800">
            <a:lnSpc>
              <a:spcPct val="90000"/>
            </a:lnSpc>
            <a:spcBef>
              <a:spcPct val="0"/>
            </a:spcBef>
            <a:spcAft>
              <a:spcPct val="35000"/>
            </a:spcAft>
            <a:buNone/>
          </a:pPr>
          <a:r>
            <a:rPr lang="en-US" sz="1700" kern="1200"/>
            <a:t>~ 10 Companies</a:t>
          </a:r>
        </a:p>
        <a:p>
          <a:pPr marL="0" lvl="0" indent="0" algn="ctr" defTabSz="1066800">
            <a:lnSpc>
              <a:spcPct val="90000"/>
            </a:lnSpc>
            <a:spcBef>
              <a:spcPct val="0"/>
            </a:spcBef>
            <a:spcAft>
              <a:spcPct val="35000"/>
            </a:spcAft>
            <a:buNone/>
          </a:pPr>
          <a:r>
            <a:rPr lang="en-US" sz="1700" kern="1200"/>
            <a:t>~ 37 Members</a:t>
          </a:r>
        </a:p>
      </dsp:txBody>
      <dsp:txXfrm>
        <a:off x="5458433" y="1605042"/>
        <a:ext cx="2208582" cy="220858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A29DDD-272A-3149-AA7D-EE6E2559E888}" type="datetimeFigureOut">
              <a:rPr lang="en-US" smtClean="0"/>
              <a:t>6/27/2023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D350D2-8E18-354D-8EC2-F25E874FFE45}" type="slidenum">
              <a:rPr lang="en-US" smtClean="0"/>
              <a:t>‹#›</a:t>
            </a:fld>
            <a:endParaRPr lang="en-US"/>
          </a:p>
        </p:txBody>
      </p:sp>
    </p:spTree>
    <p:extLst>
      <p:ext uri="{BB962C8B-B14F-4D97-AF65-F5344CB8AC3E}">
        <p14:creationId xmlns:p14="http://schemas.microsoft.com/office/powerpoint/2010/main" val="33089420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E536E-B701-004E-9D01-1D6DF01A4023}" type="datetimeFigureOut">
              <a:rPr lang="en-US" smtClean="0"/>
              <a:t>6/27/2023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B04A4-BDFF-B24F-B5FA-1DB52B50F513}" type="slidenum">
              <a:rPr lang="en-US" smtClean="0"/>
              <a:t>‹#›</a:t>
            </a:fld>
            <a:endParaRPr lang="en-US"/>
          </a:p>
        </p:txBody>
      </p:sp>
    </p:spTree>
    <p:extLst>
      <p:ext uri="{BB962C8B-B14F-4D97-AF65-F5344CB8AC3E}">
        <p14:creationId xmlns:p14="http://schemas.microsoft.com/office/powerpoint/2010/main" val="3109933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0</a:t>
            </a:fld>
            <a:endParaRPr lang="en-US"/>
          </a:p>
        </p:txBody>
      </p:sp>
    </p:spTree>
    <p:extLst>
      <p:ext uri="{BB962C8B-B14F-4D97-AF65-F5344CB8AC3E}">
        <p14:creationId xmlns:p14="http://schemas.microsoft.com/office/powerpoint/2010/main" val="3127865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9</a:t>
            </a:fld>
            <a:endParaRPr lang="en-US"/>
          </a:p>
        </p:txBody>
      </p:sp>
    </p:spTree>
    <p:extLst>
      <p:ext uri="{BB962C8B-B14F-4D97-AF65-F5344CB8AC3E}">
        <p14:creationId xmlns:p14="http://schemas.microsoft.com/office/powerpoint/2010/main" val="2536716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10</a:t>
            </a:fld>
            <a:endParaRPr lang="en-US"/>
          </a:p>
        </p:txBody>
      </p:sp>
    </p:spTree>
    <p:extLst>
      <p:ext uri="{BB962C8B-B14F-4D97-AF65-F5344CB8AC3E}">
        <p14:creationId xmlns:p14="http://schemas.microsoft.com/office/powerpoint/2010/main" val="1817800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11</a:t>
            </a:fld>
            <a:endParaRPr lang="en-US"/>
          </a:p>
        </p:txBody>
      </p:sp>
    </p:spTree>
    <p:extLst>
      <p:ext uri="{BB962C8B-B14F-4D97-AF65-F5344CB8AC3E}">
        <p14:creationId xmlns:p14="http://schemas.microsoft.com/office/powerpoint/2010/main" val="378650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12</a:t>
            </a:fld>
            <a:endParaRPr lang="en-US"/>
          </a:p>
        </p:txBody>
      </p:sp>
    </p:spTree>
    <p:extLst>
      <p:ext uri="{BB962C8B-B14F-4D97-AF65-F5344CB8AC3E}">
        <p14:creationId xmlns:p14="http://schemas.microsoft.com/office/powerpoint/2010/main" val="4068104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13</a:t>
            </a:fld>
            <a:endParaRPr lang="en-US"/>
          </a:p>
        </p:txBody>
      </p:sp>
    </p:spTree>
    <p:extLst>
      <p:ext uri="{BB962C8B-B14F-4D97-AF65-F5344CB8AC3E}">
        <p14:creationId xmlns:p14="http://schemas.microsoft.com/office/powerpoint/2010/main" val="1529623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14</a:t>
            </a:fld>
            <a:endParaRPr lang="en-US"/>
          </a:p>
        </p:txBody>
      </p:sp>
    </p:spTree>
    <p:extLst>
      <p:ext uri="{BB962C8B-B14F-4D97-AF65-F5344CB8AC3E}">
        <p14:creationId xmlns:p14="http://schemas.microsoft.com/office/powerpoint/2010/main" val="1147793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15</a:t>
            </a:fld>
            <a:endParaRPr lang="en-US"/>
          </a:p>
        </p:txBody>
      </p:sp>
    </p:spTree>
    <p:extLst>
      <p:ext uri="{BB962C8B-B14F-4D97-AF65-F5344CB8AC3E}">
        <p14:creationId xmlns:p14="http://schemas.microsoft.com/office/powerpoint/2010/main" val="1804588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16</a:t>
            </a:fld>
            <a:endParaRPr lang="en-US"/>
          </a:p>
        </p:txBody>
      </p:sp>
    </p:spTree>
    <p:extLst>
      <p:ext uri="{BB962C8B-B14F-4D97-AF65-F5344CB8AC3E}">
        <p14:creationId xmlns:p14="http://schemas.microsoft.com/office/powerpoint/2010/main" val="1782105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17</a:t>
            </a:fld>
            <a:endParaRPr lang="en-US"/>
          </a:p>
        </p:txBody>
      </p:sp>
    </p:spTree>
    <p:extLst>
      <p:ext uri="{BB962C8B-B14F-4D97-AF65-F5344CB8AC3E}">
        <p14:creationId xmlns:p14="http://schemas.microsoft.com/office/powerpoint/2010/main" val="2796822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18</a:t>
            </a:fld>
            <a:endParaRPr lang="en-US"/>
          </a:p>
        </p:txBody>
      </p:sp>
    </p:spTree>
    <p:extLst>
      <p:ext uri="{BB962C8B-B14F-4D97-AF65-F5344CB8AC3E}">
        <p14:creationId xmlns:p14="http://schemas.microsoft.com/office/powerpoint/2010/main" val="398591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1</a:t>
            </a:fld>
            <a:endParaRPr lang="en-US"/>
          </a:p>
        </p:txBody>
      </p:sp>
    </p:spTree>
    <p:extLst>
      <p:ext uri="{BB962C8B-B14F-4D97-AF65-F5344CB8AC3E}">
        <p14:creationId xmlns:p14="http://schemas.microsoft.com/office/powerpoint/2010/main" val="1473497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19</a:t>
            </a:fld>
            <a:endParaRPr lang="en-US"/>
          </a:p>
        </p:txBody>
      </p:sp>
    </p:spTree>
    <p:extLst>
      <p:ext uri="{BB962C8B-B14F-4D97-AF65-F5344CB8AC3E}">
        <p14:creationId xmlns:p14="http://schemas.microsoft.com/office/powerpoint/2010/main" val="2965658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20</a:t>
            </a:fld>
            <a:endParaRPr lang="en-US"/>
          </a:p>
        </p:txBody>
      </p:sp>
    </p:spTree>
    <p:extLst>
      <p:ext uri="{BB962C8B-B14F-4D97-AF65-F5344CB8AC3E}">
        <p14:creationId xmlns:p14="http://schemas.microsoft.com/office/powerpoint/2010/main" val="3263715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21</a:t>
            </a:fld>
            <a:endParaRPr lang="en-US"/>
          </a:p>
        </p:txBody>
      </p:sp>
    </p:spTree>
    <p:extLst>
      <p:ext uri="{BB962C8B-B14F-4D97-AF65-F5344CB8AC3E}">
        <p14:creationId xmlns:p14="http://schemas.microsoft.com/office/powerpoint/2010/main" val="2254459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22</a:t>
            </a:fld>
            <a:endParaRPr lang="en-US"/>
          </a:p>
        </p:txBody>
      </p:sp>
    </p:spTree>
    <p:extLst>
      <p:ext uri="{BB962C8B-B14F-4D97-AF65-F5344CB8AC3E}">
        <p14:creationId xmlns:p14="http://schemas.microsoft.com/office/powerpoint/2010/main" val="167799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2</a:t>
            </a:fld>
            <a:endParaRPr lang="en-US"/>
          </a:p>
        </p:txBody>
      </p:sp>
    </p:spTree>
    <p:extLst>
      <p:ext uri="{BB962C8B-B14F-4D97-AF65-F5344CB8AC3E}">
        <p14:creationId xmlns:p14="http://schemas.microsoft.com/office/powerpoint/2010/main" val="851779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3</a:t>
            </a:fld>
            <a:endParaRPr lang="en-US"/>
          </a:p>
        </p:txBody>
      </p:sp>
    </p:spTree>
    <p:extLst>
      <p:ext uri="{BB962C8B-B14F-4D97-AF65-F5344CB8AC3E}">
        <p14:creationId xmlns:p14="http://schemas.microsoft.com/office/powerpoint/2010/main" val="86640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9B04A4-BDFF-B24F-B5FA-1DB52B50F513}" type="slidenum">
              <a:rPr lang="en-US" smtClean="0"/>
              <a:t>4</a:t>
            </a:fld>
            <a:endParaRPr lang="en-US"/>
          </a:p>
        </p:txBody>
      </p:sp>
    </p:spTree>
    <p:extLst>
      <p:ext uri="{BB962C8B-B14F-4D97-AF65-F5344CB8AC3E}">
        <p14:creationId xmlns:p14="http://schemas.microsoft.com/office/powerpoint/2010/main" val="276026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5</a:t>
            </a:fld>
            <a:endParaRPr lang="en-US"/>
          </a:p>
        </p:txBody>
      </p:sp>
    </p:spTree>
    <p:extLst>
      <p:ext uri="{BB962C8B-B14F-4D97-AF65-F5344CB8AC3E}">
        <p14:creationId xmlns:p14="http://schemas.microsoft.com/office/powerpoint/2010/main" val="83101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6</a:t>
            </a:fld>
            <a:endParaRPr lang="en-US"/>
          </a:p>
        </p:txBody>
      </p:sp>
    </p:spTree>
    <p:extLst>
      <p:ext uri="{BB962C8B-B14F-4D97-AF65-F5344CB8AC3E}">
        <p14:creationId xmlns:p14="http://schemas.microsoft.com/office/powerpoint/2010/main" val="238866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7</a:t>
            </a:fld>
            <a:endParaRPr lang="en-US"/>
          </a:p>
        </p:txBody>
      </p:sp>
    </p:spTree>
    <p:extLst>
      <p:ext uri="{BB962C8B-B14F-4D97-AF65-F5344CB8AC3E}">
        <p14:creationId xmlns:p14="http://schemas.microsoft.com/office/powerpoint/2010/main" val="4140012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9B04A4-BDFF-B24F-B5FA-1DB52B50F513}" type="slidenum">
              <a:rPr lang="en-US" smtClean="0"/>
              <a:t>8</a:t>
            </a:fld>
            <a:endParaRPr lang="en-US"/>
          </a:p>
        </p:txBody>
      </p:sp>
    </p:spTree>
    <p:extLst>
      <p:ext uri="{BB962C8B-B14F-4D97-AF65-F5344CB8AC3E}">
        <p14:creationId xmlns:p14="http://schemas.microsoft.com/office/powerpoint/2010/main" val="486018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0" y="2044850"/>
            <a:ext cx="12192000" cy="341504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ext Placeholder 21"/>
          <p:cNvSpPr>
            <a:spLocks noGrp="1"/>
          </p:cNvSpPr>
          <p:nvPr>
            <p:ph type="body" sz="quarter" idx="12"/>
          </p:nvPr>
        </p:nvSpPr>
        <p:spPr>
          <a:xfrm>
            <a:off x="394010" y="3678150"/>
            <a:ext cx="5710767" cy="1206085"/>
          </a:xfrm>
          <a:noFill/>
        </p:spPr>
        <p:txBody>
          <a:bodyPr lIns="182880" tIns="182880" rIns="182880" bIns="0" anchor="t" anchorCtr="0">
            <a:norm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i="1" kern="1200" smtClean="0">
                <a:solidFill>
                  <a:schemeClr val="bg1"/>
                </a:solidFill>
              </a:defRPr>
            </a:lvl1pPr>
            <a:lvl2pPr marL="0" indent="0">
              <a:lnSpc>
                <a:spcPct val="100000"/>
              </a:lnSpc>
              <a:spcAft>
                <a:spcPts val="400"/>
              </a:spcAft>
              <a:buNone/>
              <a:defRPr sz="1400" baseline="0">
                <a:solidFill>
                  <a:schemeClr val="accent4"/>
                </a:solidFill>
              </a:defRPr>
            </a:lvl2pPr>
            <a:lvl3pPr marL="914400" indent="0">
              <a:buNone/>
              <a:defRPr sz="1500">
                <a:solidFill>
                  <a:schemeClr val="accent4"/>
                </a:solidFill>
              </a:defRPr>
            </a:lvl3pPr>
            <a:lvl4pPr marL="1371600" indent="0">
              <a:buNone/>
              <a:defRPr sz="1500">
                <a:solidFill>
                  <a:schemeClr val="accent4"/>
                </a:solidFill>
              </a:defRPr>
            </a:lvl4pPr>
            <a:lvl5pPr marL="1828800" indent="0">
              <a:buNone/>
              <a:defRPr sz="1500">
                <a:solidFill>
                  <a:schemeClr val="accent4"/>
                </a:solidFill>
              </a:defRPr>
            </a:lvl5pPr>
          </a:lstStyle>
          <a:p>
            <a:pPr lvl="0"/>
            <a:endParaRPr lang="en-US"/>
          </a:p>
        </p:txBody>
      </p:sp>
      <p:sp>
        <p:nvSpPr>
          <p:cNvPr id="10" name="TextBox 9"/>
          <p:cNvSpPr txBox="1"/>
          <p:nvPr userDrawn="1"/>
        </p:nvSpPr>
        <p:spPr>
          <a:xfrm>
            <a:off x="8281631" y="4998032"/>
            <a:ext cx="3827559"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a:solidFill>
                  <a:schemeClr val="bg1"/>
                </a:solidFill>
                <a:latin typeface="Arial" charset="0"/>
                <a:ea typeface="Arial" charset="0"/>
                <a:cs typeface="Arial" charset="0"/>
              </a:rPr>
              <a:t>CENTER</a:t>
            </a:r>
            <a:r>
              <a:rPr lang="en-US" sz="1200" b="1" i="0" baseline="0">
                <a:solidFill>
                  <a:schemeClr val="bg1"/>
                </a:solidFill>
                <a:latin typeface="Arial" charset="0"/>
                <a:ea typeface="Arial" charset="0"/>
                <a:cs typeface="Arial" charset="0"/>
              </a:rPr>
              <a:t> FOR TOBACCO PRODUCTS</a:t>
            </a:r>
            <a:endParaRPr lang="en-US" sz="1200" b="1" i="0">
              <a:solidFill>
                <a:schemeClr val="bg1"/>
              </a:solidFill>
              <a:latin typeface="Arial" charset="0"/>
              <a:ea typeface="Arial" charset="0"/>
              <a:cs typeface="Arial" charset="0"/>
            </a:endParaRPr>
          </a:p>
        </p:txBody>
      </p:sp>
      <p:sp>
        <p:nvSpPr>
          <p:cNvPr id="4" name="TextBox 3"/>
          <p:cNvSpPr txBox="1"/>
          <p:nvPr userDrawn="1"/>
        </p:nvSpPr>
        <p:spPr>
          <a:xfrm>
            <a:off x="3944471" y="6596605"/>
            <a:ext cx="8150044" cy="123111"/>
          </a:xfrm>
          <a:prstGeom prst="rect">
            <a:avLst/>
          </a:prstGeom>
          <a:noFill/>
        </p:spPr>
        <p:txBody>
          <a:bodyPr wrap="square" lIns="0" tIns="0" rIns="0" bIns="0" rtlCol="0">
            <a:spAutoFit/>
          </a:bodyPr>
          <a:lstStyle/>
          <a:p>
            <a:r>
              <a:rPr lang="en-US" sz="800" b="0" i="1" kern="1200">
                <a:solidFill>
                  <a:schemeClr val="bg1"/>
                </a:solidFill>
                <a:latin typeface="Arial" charset="0"/>
                <a:ea typeface="Arial" charset="0"/>
                <a:cs typeface="Arial" charset="0"/>
              </a:rPr>
              <a:t>Disclaimer: This information is not a formal dissemination of information by the FDA and does not represent Agency position or policy.</a:t>
            </a:r>
            <a:endParaRPr lang="en-US" sz="800" b="0" i="1">
              <a:solidFill>
                <a:schemeClr val="bg1"/>
              </a:solidFill>
              <a:latin typeface="Arial" charset="0"/>
              <a:ea typeface="Arial" charset="0"/>
              <a:cs typeface="Arial" charset="0"/>
            </a:endParaRPr>
          </a:p>
        </p:txBody>
      </p:sp>
      <p:sp>
        <p:nvSpPr>
          <p:cNvPr id="9" name="TextBox 8"/>
          <p:cNvSpPr txBox="1"/>
          <p:nvPr userDrawn="1"/>
        </p:nvSpPr>
        <p:spPr>
          <a:xfrm>
            <a:off x="584774" y="5259132"/>
            <a:ext cx="8616181" cy="123111"/>
          </a:xfrm>
          <a:prstGeom prst="rect">
            <a:avLst/>
          </a:prstGeom>
          <a:noFill/>
        </p:spPr>
        <p:txBody>
          <a:bodyPr wrap="square" lIns="0" tIns="0" rIns="0" bIns="0" rtlCol="0">
            <a:spAutoFit/>
          </a:bodyPr>
          <a:lstStyle/>
          <a:p>
            <a:r>
              <a:rPr lang="en-US" sz="800" b="0" i="1" kern="1200">
                <a:solidFill>
                  <a:schemeClr val="bg1"/>
                </a:solidFill>
                <a:latin typeface="Arial" charset="0"/>
                <a:ea typeface="Arial" charset="0"/>
                <a:cs typeface="Arial" charset="0"/>
              </a:rPr>
              <a:t>Disclaimer: This is not a formal dissemination of information by FDA and does not represent Agency position or policy.</a:t>
            </a:r>
            <a:endParaRPr lang="en-US" sz="800" b="0" i="1">
              <a:solidFill>
                <a:schemeClr val="bg1"/>
              </a:solidFill>
              <a:latin typeface="Arial" charset="0"/>
              <a:ea typeface="Arial" charset="0"/>
              <a:cs typeface="Arial" charset="0"/>
            </a:endParaRPr>
          </a:p>
        </p:txBody>
      </p:sp>
      <p:pic>
        <p:nvPicPr>
          <p:cNvPr id="13" name="Picture 12" descr="U.S. Food and Drug Administration (FDA) logo.">
            <a:extLst>
              <a:ext uri="{FF2B5EF4-FFF2-40B4-BE49-F238E27FC236}">
                <a16:creationId xmlns:a16="http://schemas.microsoft.com/office/drawing/2014/main" id="{F20A45B4-1575-4778-955E-DC13D8AD36C9}"/>
              </a:ext>
            </a:extLst>
          </p:cNvPr>
          <p:cNvPicPr>
            <a:picLocks noChangeAspect="1"/>
          </p:cNvPicPr>
          <p:nvPr userDrawn="1"/>
        </p:nvPicPr>
        <p:blipFill>
          <a:blip r:embed="rId2"/>
          <a:stretch>
            <a:fillRect/>
          </a:stretch>
        </p:blipFill>
        <p:spPr>
          <a:xfrm>
            <a:off x="11070292" y="228600"/>
            <a:ext cx="826848" cy="992218"/>
          </a:xfrm>
          <a:prstGeom prst="rect">
            <a:avLst/>
          </a:prstGeom>
        </p:spPr>
      </p:pic>
      <p:sp>
        <p:nvSpPr>
          <p:cNvPr id="3" name="Title 2">
            <a:extLst>
              <a:ext uri="{FF2B5EF4-FFF2-40B4-BE49-F238E27FC236}">
                <a16:creationId xmlns:a16="http://schemas.microsoft.com/office/drawing/2014/main" id="{112E4AE6-DF3E-47E9-8640-620C51673FE7}"/>
              </a:ext>
            </a:extLst>
          </p:cNvPr>
          <p:cNvSpPr>
            <a:spLocks noGrp="1"/>
          </p:cNvSpPr>
          <p:nvPr>
            <p:ph type="title" hasCustomPrompt="1"/>
          </p:nvPr>
        </p:nvSpPr>
        <p:spPr>
          <a:xfrm>
            <a:off x="304801" y="2046926"/>
            <a:ext cx="11591633" cy="1631224"/>
          </a:xfrm>
          <a:noFill/>
        </p:spPr>
        <p:txBody>
          <a:bodyPr vert="horz" lIns="274320" tIns="182880" rIns="914400" bIns="274320" rtlCol="0">
            <a:normAutofit/>
          </a:bodyPr>
          <a:lstStyle>
            <a:lvl1pPr>
              <a:defRPr lang="en-US" spc="0"/>
            </a:lvl1pPr>
          </a:lstStyle>
          <a:p>
            <a:pPr lvl="0"/>
            <a:r>
              <a:rPr lang="en-US"/>
              <a:t>Title SLIDE: Click here to add presentation title.</a:t>
            </a:r>
          </a:p>
        </p:txBody>
      </p:sp>
      <p:sp>
        <p:nvSpPr>
          <p:cNvPr id="16" name="Text Placeholder 15">
            <a:extLst>
              <a:ext uri="{FF2B5EF4-FFF2-40B4-BE49-F238E27FC236}">
                <a16:creationId xmlns:a16="http://schemas.microsoft.com/office/drawing/2014/main" id="{C936B451-EBA9-4941-8853-7B35BD300326}"/>
              </a:ext>
            </a:extLst>
          </p:cNvPr>
          <p:cNvSpPr>
            <a:spLocks noGrp="1"/>
          </p:cNvSpPr>
          <p:nvPr>
            <p:ph type="body" sz="quarter" idx="13" hasCustomPrompt="1"/>
          </p:nvPr>
        </p:nvSpPr>
        <p:spPr>
          <a:xfrm>
            <a:off x="394010" y="4907394"/>
            <a:ext cx="2173826" cy="313521"/>
          </a:xfrm>
        </p:spPr>
        <p:txBody>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200">
                <a:solidFill>
                  <a:schemeClr val="bg1"/>
                </a:solidFill>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marL="0" marR="0" lvl="0" indent="0" algn="l" defTabSz="457200" rtl="0" eaLnBrk="1" fontAlgn="auto" latinLnBrk="0" hangingPunct="1">
              <a:lnSpc>
                <a:spcPts val="2600"/>
              </a:lnSpc>
              <a:spcBef>
                <a:spcPts val="0"/>
              </a:spcBef>
              <a:spcAft>
                <a:spcPts val="600"/>
              </a:spcAft>
              <a:buClr>
                <a:schemeClr val="accent4"/>
              </a:buClr>
              <a:buSzTx/>
              <a:buFont typeface="+mj-lt"/>
              <a:buNone/>
              <a:tabLst/>
              <a:defRPr/>
            </a:pPr>
            <a:r>
              <a:rPr lang="en-US" sz="1200" b="0" i="0">
                <a:solidFill>
                  <a:schemeClr val="bg1"/>
                </a:solidFill>
                <a:latin typeface="Arial" charset="0"/>
                <a:ea typeface="Arial" charset="0"/>
                <a:cs typeface="Arial" charset="0"/>
              </a:rPr>
              <a:t>Month XX,</a:t>
            </a:r>
            <a:r>
              <a:rPr lang="en-US" sz="1200" b="0" i="0" baseline="0">
                <a:solidFill>
                  <a:schemeClr val="bg1"/>
                </a:solidFill>
                <a:latin typeface="Arial" charset="0"/>
                <a:ea typeface="Arial" charset="0"/>
                <a:cs typeface="Arial" charset="0"/>
              </a:rPr>
              <a:t> XXXX</a:t>
            </a:r>
            <a:endParaRPr lang="en-US" sz="1200" b="0" i="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2475360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vel2_Divider Slide w Image">
    <p:bg>
      <p:bgPr>
        <a:blipFill dpi="0" rotWithShape="1">
          <a:blip r:embed="rId2">
            <a:lum/>
          </a:blip>
          <a:srcRect/>
          <a:stretch>
            <a:fillRect t="-14000" b="-5000"/>
          </a:stretch>
        </a:blipFill>
        <a:effectLst/>
      </p:bgPr>
    </p:bg>
    <p:spTree>
      <p:nvGrpSpPr>
        <p:cNvPr id="1" name=""/>
        <p:cNvGrpSpPr/>
        <p:nvPr/>
      </p:nvGrpSpPr>
      <p:grpSpPr>
        <a:xfrm>
          <a:off x="0" y="0"/>
          <a:ext cx="0" cy="0"/>
          <a:chOff x="0" y="0"/>
          <a:chExt cx="0" cy="0"/>
        </a:xfrm>
      </p:grpSpPr>
      <p:sp>
        <p:nvSpPr>
          <p:cNvPr id="14" name="Rectangle 13"/>
          <p:cNvSpPr/>
          <p:nvPr userDrawn="1"/>
        </p:nvSpPr>
        <p:spPr>
          <a:xfrm>
            <a:off x="0" y="2591370"/>
            <a:ext cx="12192000" cy="1465618"/>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rgbClr val="75787B"/>
              </a:solidFill>
            </a:endParaRPr>
          </a:p>
        </p:txBody>
      </p:sp>
      <p:sp>
        <p:nvSpPr>
          <p:cNvPr id="9" name="Rectangle 8"/>
          <p:cNvSpPr/>
          <p:nvPr userDrawn="1"/>
        </p:nvSpPr>
        <p:spPr>
          <a:xfrm>
            <a:off x="350305" y="4056988"/>
            <a:ext cx="7693152" cy="1885784"/>
          </a:xfrm>
          <a:prstGeom prst="rect">
            <a:avLst/>
          </a:prstGeom>
          <a:solidFill>
            <a:srgbClr val="C7CDD2">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19"/>
          <p:cNvSpPr>
            <a:spLocks noGrp="1"/>
          </p:cNvSpPr>
          <p:nvPr>
            <p:ph type="body" sz="quarter" idx="12" hasCustomPrompt="1"/>
          </p:nvPr>
        </p:nvSpPr>
        <p:spPr>
          <a:xfrm>
            <a:off x="350307" y="4056989"/>
            <a:ext cx="7693152" cy="1885784"/>
          </a:xfrm>
          <a:noFill/>
        </p:spPr>
        <p:txBody>
          <a:bodyPr lIns="274320" tIns="274320" rIns="914400" bIns="274320">
            <a:normAutofit/>
          </a:bodyPr>
          <a:lstStyle>
            <a:lvl1pPr marL="0" marR="0" indent="0" algn="l" defTabSz="457200" rtl="0" eaLnBrk="1" fontAlgn="auto" latinLnBrk="0" hangingPunct="1">
              <a:lnSpc>
                <a:spcPts val="2200"/>
              </a:lnSpc>
              <a:spcBef>
                <a:spcPts val="0"/>
              </a:spcBef>
              <a:spcAft>
                <a:spcPts val="600"/>
              </a:spcAft>
              <a:buClr>
                <a:schemeClr val="accent4"/>
              </a:buClr>
              <a:buSzTx/>
              <a:buFont typeface="+mj-lt"/>
              <a:buNone/>
              <a:tabLst/>
              <a:defRPr sz="1800" b="0" cap="none" spc="0" baseline="0">
                <a:solidFill>
                  <a:srgbClr val="001871"/>
                </a:solidFill>
              </a:defRPr>
            </a:lvl1pPr>
            <a:lvl2pPr marL="457200" indent="0">
              <a:buNone/>
              <a:defRPr b="1"/>
            </a:lvl2pPr>
            <a:lvl3pPr marL="914400" indent="0">
              <a:buNone/>
              <a:defRPr b="1"/>
            </a:lvl3pPr>
            <a:lvl4pPr marL="1371600" indent="0">
              <a:buNone/>
              <a:defRPr b="1"/>
            </a:lvl4pPr>
            <a:lvl5pPr marL="1828800" indent="0">
              <a:buNone/>
              <a:defRPr b="1"/>
            </a:lvl5pPr>
          </a:lstStyle>
          <a:p>
            <a:pPr marL="0" marR="0" lvl="0" indent="0" algn="l" defTabSz="457200" rtl="0" eaLnBrk="1" fontAlgn="auto" latinLnBrk="0" hangingPunct="1">
              <a:lnSpc>
                <a:spcPts val="2200"/>
              </a:lnSpc>
              <a:spcBef>
                <a:spcPts val="0"/>
              </a:spcBef>
              <a:spcAft>
                <a:spcPts val="600"/>
              </a:spcAft>
              <a:buClr>
                <a:schemeClr val="accent4"/>
              </a:buClr>
              <a:buSzTx/>
              <a:buFont typeface="+mj-lt"/>
              <a:buNone/>
              <a:tabLst/>
              <a:defRPr/>
            </a:pPr>
            <a:r>
              <a:rPr lang="en-US"/>
              <a:t>Click here to add second level divider text</a:t>
            </a:r>
          </a:p>
        </p:txBody>
      </p:sp>
      <p:sp>
        <p:nvSpPr>
          <p:cNvPr id="13" name="Slide Number Placeholder 5"/>
          <p:cNvSpPr>
            <a:spLocks noGrp="1"/>
          </p:cNvSpPr>
          <p:nvPr>
            <p:ph type="sldNum" sz="quarter" idx="4"/>
          </p:nvPr>
        </p:nvSpPr>
        <p:spPr>
          <a:xfrm>
            <a:off x="304795" y="6308725"/>
            <a:ext cx="660404" cy="438150"/>
          </a:xfrm>
          <a:prstGeom prst="rect">
            <a:avLst/>
          </a:prstGeom>
        </p:spPr>
        <p:txBody>
          <a:bodyPr lIns="182880" tIns="164592" rIns="91440" bIns="182880" anchor="ctr" anchorCtr="0"/>
          <a:lstStyle>
            <a:lvl1pPr>
              <a:defRPr sz="1050" b="0" i="0">
                <a:solidFill>
                  <a:srgbClr val="001871"/>
                </a:solidFill>
                <a:latin typeface="Arial" charset="0"/>
                <a:ea typeface="Arial" charset="0"/>
                <a:cs typeface="Arial" charset="0"/>
              </a:defRPr>
            </a:lvl1pPr>
          </a:lstStyle>
          <a:p>
            <a:fld id="{7E51EC4A-E7A6-2D4C-A2E0-861040353EB1}" type="slidenum">
              <a:rPr lang="en-US" smtClean="0"/>
              <a:pPr/>
              <a:t>‹#›</a:t>
            </a:fld>
            <a:endParaRPr lang="en-US"/>
          </a:p>
        </p:txBody>
      </p:sp>
      <p:pic>
        <p:nvPicPr>
          <p:cNvPr id="11" name="Picture 10" descr="U.S. Food and Drug Administration (FDA) logo."/>
          <p:cNvPicPr>
            <a:picLocks noChangeAspect="1"/>
          </p:cNvPicPr>
          <p:nvPr userDrawn="1"/>
        </p:nvPicPr>
        <p:blipFill>
          <a:blip r:embed="rId3"/>
          <a:stretch>
            <a:fillRect/>
          </a:stretch>
        </p:blipFill>
        <p:spPr>
          <a:xfrm>
            <a:off x="11060351" y="228600"/>
            <a:ext cx="826848" cy="992218"/>
          </a:xfrm>
          <a:prstGeom prst="rect">
            <a:avLst/>
          </a:prstGeom>
        </p:spPr>
      </p:pic>
      <p:sp>
        <p:nvSpPr>
          <p:cNvPr id="2" name="Title 1">
            <a:extLst>
              <a:ext uri="{FF2B5EF4-FFF2-40B4-BE49-F238E27FC236}">
                <a16:creationId xmlns:a16="http://schemas.microsoft.com/office/drawing/2014/main" id="{50ABBD45-1F3D-43AF-BB51-19F088201291}"/>
              </a:ext>
            </a:extLst>
          </p:cNvPr>
          <p:cNvSpPr>
            <a:spLocks noGrp="1"/>
          </p:cNvSpPr>
          <p:nvPr>
            <p:ph type="title" hasCustomPrompt="1"/>
          </p:nvPr>
        </p:nvSpPr>
        <p:spPr>
          <a:xfrm>
            <a:off x="350305" y="2587752"/>
            <a:ext cx="10658476" cy="1481327"/>
          </a:xfrm>
          <a:noFill/>
        </p:spPr>
        <p:txBody>
          <a:bodyPr vert="horz" lIns="274320" tIns="0" rIns="914400" bIns="0" rtlCol="0">
            <a:normAutofit/>
          </a:bodyPr>
          <a:lstStyle>
            <a:lvl1pPr>
              <a:defRPr lang="en-US" spc="0" dirty="0"/>
            </a:lvl1pPr>
          </a:lstStyle>
          <a:p>
            <a:pPr marL="0" lvl="0" indent="0">
              <a:spcBef>
                <a:spcPts val="0"/>
              </a:spcBef>
              <a:spcAft>
                <a:spcPts val="600"/>
              </a:spcAft>
              <a:buClr>
                <a:schemeClr val="accent4"/>
              </a:buClr>
              <a:buFont typeface="+mj-lt"/>
            </a:pPr>
            <a:r>
              <a:rPr lang="en-US"/>
              <a:t>Click here to add DIVIDER TEXT</a:t>
            </a:r>
          </a:p>
        </p:txBody>
      </p:sp>
    </p:spTree>
    <p:extLst>
      <p:ext uri="{BB962C8B-B14F-4D97-AF65-F5344CB8AC3E}">
        <p14:creationId xmlns:p14="http://schemas.microsoft.com/office/powerpoint/2010/main" val="197130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col text blue bar white background">
    <p:spTree>
      <p:nvGrpSpPr>
        <p:cNvPr id="1" name=""/>
        <p:cNvGrpSpPr/>
        <p:nvPr/>
      </p:nvGrpSpPr>
      <p:grpSpPr>
        <a:xfrm>
          <a:off x="0" y="0"/>
          <a:ext cx="0" cy="0"/>
          <a:chOff x="0" y="0"/>
          <a:chExt cx="0" cy="0"/>
        </a:xfrm>
      </p:grpSpPr>
      <p:sp>
        <p:nvSpPr>
          <p:cNvPr id="7" name="Text Placeholder 3"/>
          <p:cNvSpPr>
            <a:spLocks noGrp="1"/>
          </p:cNvSpPr>
          <p:nvPr>
            <p:ph type="body" sz="quarter" idx="18" hasCustomPrompt="1"/>
          </p:nvPr>
        </p:nvSpPr>
        <p:spPr>
          <a:xfrm>
            <a:off x="304800" y="1294544"/>
            <a:ext cx="11582400" cy="4948077"/>
          </a:xfrm>
          <a:prstGeom prst="rect">
            <a:avLst/>
          </a:prstGeom>
          <a:noFill/>
        </p:spPr>
        <p:txBody>
          <a:bodyPr lIns="0" tIns="274320" rIns="0"/>
          <a:lstStyle>
            <a:lvl1pPr marL="342900" indent="-342900">
              <a:buClr>
                <a:srgbClr val="007DBA"/>
              </a:buClr>
              <a:buFont typeface="Arial" panose="020B0604020202020204" pitchFamily="34" charset="0"/>
              <a:buChar char="•"/>
              <a:defRPr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342900" indent="-342900">
              <a:buClr>
                <a:srgbClr val="007DBA"/>
              </a:buClr>
              <a:buFont typeface="Arial" charset="0"/>
              <a:buChar char="•"/>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a:solidFill>
                  <a:srgbClr val="001871"/>
                </a:solidFill>
              </a:rPr>
              <a:t>First Level</a:t>
            </a:r>
          </a:p>
          <a:p>
            <a:pPr marL="571500" lvl="2" indent="-342900">
              <a:buClr>
                <a:srgbClr val="007DBA"/>
              </a:buClr>
              <a:buFont typeface="Arial" panose="020B0604020202020204" pitchFamily="34" charset="0"/>
              <a:buChar char="–"/>
            </a:pPr>
            <a:r>
              <a:rPr lang="en-US">
                <a:solidFill>
                  <a:srgbClr val="001871"/>
                </a:solidFill>
              </a:rPr>
              <a:t>Second level		</a:t>
            </a:r>
          </a:p>
          <a:p>
            <a:pPr marL="800100" lvl="3" indent="-342900">
              <a:buClr>
                <a:srgbClr val="007DBA"/>
              </a:buClr>
              <a:buFont typeface="Wingdings" panose="05000000000000000000" pitchFamily="2" charset="2"/>
              <a:buChar char="§"/>
            </a:pPr>
            <a:r>
              <a:rPr lang="en-US">
                <a:solidFill>
                  <a:srgbClr val="001871"/>
                </a:solidFill>
              </a:rPr>
              <a:t>Third Level</a:t>
            </a:r>
          </a:p>
          <a:p>
            <a:pPr lvl="4"/>
            <a:endParaRPr lang="en-US"/>
          </a:p>
          <a:p>
            <a:pPr lvl="6"/>
            <a:r>
              <a:rPr lang="en-US"/>
              <a:t>Footnote</a:t>
            </a:r>
          </a:p>
        </p:txBody>
      </p:sp>
      <p:sp>
        <p:nvSpPr>
          <p:cNvPr id="6" name="Title 7"/>
          <p:cNvSpPr>
            <a:spLocks noGrp="1"/>
          </p:cNvSpPr>
          <p:nvPr>
            <p:ph type="title" hasCustomPrompt="1"/>
          </p:nvPr>
        </p:nvSpPr>
        <p:spPr>
          <a:xfrm>
            <a:off x="294218" y="228600"/>
            <a:ext cx="10660294" cy="992218"/>
          </a:xfrm>
          <a:ln>
            <a:noFill/>
          </a:ln>
        </p:spPr>
        <p:txBody>
          <a:bodyPr/>
          <a:lstStyle>
            <a:lvl1pPr>
              <a:defRPr sz="2800"/>
            </a:lvl1pPr>
          </a:lstStyle>
          <a:p>
            <a:r>
              <a:rPr lang="en-US"/>
              <a:t>Click to add Title or topic of this slide</a:t>
            </a:r>
          </a:p>
        </p:txBody>
      </p:sp>
    </p:spTree>
    <p:extLst>
      <p:ext uri="{BB962C8B-B14F-4D97-AF65-F5344CB8AC3E}">
        <p14:creationId xmlns:p14="http://schemas.microsoft.com/office/powerpoint/2010/main" val="77909545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 text blue bar blue background">
    <p:spTree>
      <p:nvGrpSpPr>
        <p:cNvPr id="1" name=""/>
        <p:cNvGrpSpPr/>
        <p:nvPr/>
      </p:nvGrpSpPr>
      <p:grpSpPr>
        <a:xfrm>
          <a:off x="0" y="0"/>
          <a:ext cx="0" cy="0"/>
          <a:chOff x="0" y="0"/>
          <a:chExt cx="0" cy="0"/>
        </a:xfrm>
      </p:grpSpPr>
      <p:sp>
        <p:nvSpPr>
          <p:cNvPr id="6" name="Text Placeholder 3"/>
          <p:cNvSpPr>
            <a:spLocks noGrp="1"/>
          </p:cNvSpPr>
          <p:nvPr>
            <p:ph type="body" sz="quarter" idx="18" hasCustomPrompt="1"/>
          </p:nvPr>
        </p:nvSpPr>
        <p:spPr>
          <a:xfrm>
            <a:off x="304800" y="1295400"/>
            <a:ext cx="11582400" cy="4947222"/>
          </a:xfrm>
          <a:prstGeom prst="rect">
            <a:avLst/>
          </a:prstGeom>
          <a:solidFill>
            <a:srgbClr val="007DBA"/>
          </a:solidFill>
        </p:spPr>
        <p:txBody>
          <a:bodyPr lIns="182880" tIns="274320" rIns="0"/>
          <a:lstStyle>
            <a:lvl1pPr>
              <a:buClr>
                <a:schemeClr val="bg1"/>
              </a:buClr>
              <a:defRPr b="0"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bg1"/>
              </a:buClr>
              <a:buNone/>
              <a:defRPr sz="2200" b="0"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228600" indent="-228600">
              <a:buClr>
                <a:schemeClr val="bg1"/>
              </a:buClr>
              <a:buFont typeface="Arial" charset="0"/>
              <a:buChar char="•"/>
              <a:defRPr b="0" i="0">
                <a:solidFill>
                  <a:schemeClr val="bg1"/>
                </a:solidFill>
                <a:latin typeface="Arial" panose="020B0604020202020204" pitchFamily="34" charset="0"/>
                <a:ea typeface="Arial" panose="020B0604020202020204" pitchFamily="34" charset="0"/>
                <a:cs typeface="Arial" panose="020B0604020202020204" pitchFamily="34" charset="0"/>
              </a:defRPr>
            </a:lvl3pPr>
            <a:lvl4pPr marL="457200" indent="-228600">
              <a:buClr>
                <a:schemeClr val="bg1"/>
              </a:buClr>
              <a:buFont typeface="Arial" panose="020B0604020202020204" pitchFamily="34" charset="0"/>
              <a:buChar char="–"/>
              <a:defRPr b="0" i="0">
                <a:solidFill>
                  <a:schemeClr val="bg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chemeClr val="bg1"/>
              </a:buClr>
              <a:buFont typeface="Wingdings" charset="2"/>
              <a:buChar char="§"/>
              <a:defRPr sz="1800" b="0" i="0" baseline="0">
                <a:solidFill>
                  <a:schemeClr val="bg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bg1"/>
              </a:buClr>
              <a:buFontTx/>
              <a:buNone/>
              <a:defRPr b="0" i="1">
                <a:solidFill>
                  <a:schemeClr val="bg1"/>
                </a:solidFill>
                <a:latin typeface="Arial" panose="020B0604020202020204" pitchFamily="34" charset="0"/>
                <a:ea typeface="Arial" panose="020B0604020202020204" pitchFamily="34" charset="0"/>
                <a:cs typeface="Arial" panose="020B0604020202020204" pitchFamily="34" charset="0"/>
              </a:defRPr>
            </a:lvl7pPr>
          </a:lstStyle>
          <a:p>
            <a:pPr lvl="2"/>
            <a:r>
              <a:rPr lang="en-US"/>
              <a:t> First level</a:t>
            </a:r>
          </a:p>
          <a:p>
            <a:pPr lvl="3"/>
            <a:r>
              <a:rPr lang="en-US"/>
              <a:t>  Second level</a:t>
            </a:r>
          </a:p>
          <a:p>
            <a:pPr lvl="4"/>
            <a:r>
              <a:rPr lang="en-US"/>
              <a:t>  Third level</a:t>
            </a:r>
          </a:p>
          <a:p>
            <a:pPr lvl="6"/>
            <a:br>
              <a:rPr lang="en-US"/>
            </a:br>
            <a:r>
              <a:rPr lang="en-US"/>
              <a:t>Footnote</a:t>
            </a:r>
          </a:p>
        </p:txBody>
      </p:sp>
      <p:sp>
        <p:nvSpPr>
          <p:cNvPr id="7" name="Title 7"/>
          <p:cNvSpPr>
            <a:spLocks noGrp="1"/>
          </p:cNvSpPr>
          <p:nvPr>
            <p:ph type="title" hasCustomPrompt="1"/>
          </p:nvPr>
        </p:nvSpPr>
        <p:spPr>
          <a:xfrm>
            <a:off x="294218" y="228600"/>
            <a:ext cx="10660294" cy="992218"/>
          </a:xfrm>
          <a:ln>
            <a:noFill/>
          </a:ln>
        </p:spPr>
        <p:txBody>
          <a:bodyPr/>
          <a:lstStyle>
            <a:lvl1pPr>
              <a:defRPr sz="2800"/>
            </a:lvl1pPr>
          </a:lstStyle>
          <a:p>
            <a:r>
              <a:rPr lang="en-US"/>
              <a:t>Click to add Title or topic of this slide</a:t>
            </a:r>
          </a:p>
        </p:txBody>
      </p:sp>
    </p:spTree>
    <p:extLst>
      <p:ext uri="{BB962C8B-B14F-4D97-AF65-F5344CB8AC3E}">
        <p14:creationId xmlns:p14="http://schemas.microsoft.com/office/powerpoint/2010/main" val="22753830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l text blue bar grey background">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294218" y="228600"/>
            <a:ext cx="10660294" cy="992218"/>
          </a:xfrm>
          <a:ln>
            <a:noFill/>
          </a:ln>
        </p:spPr>
        <p:txBody>
          <a:bodyPr/>
          <a:lstStyle>
            <a:lvl1pPr>
              <a:defRPr sz="2800"/>
            </a:lvl1pPr>
          </a:lstStyle>
          <a:p>
            <a:r>
              <a:rPr lang="en-US"/>
              <a:t>Click to add Title or topic of this slide</a:t>
            </a:r>
          </a:p>
        </p:txBody>
      </p:sp>
      <p:sp>
        <p:nvSpPr>
          <p:cNvPr id="3" name="Text Placeholder 2">
            <a:extLst>
              <a:ext uri="{FF2B5EF4-FFF2-40B4-BE49-F238E27FC236}">
                <a16:creationId xmlns:a16="http://schemas.microsoft.com/office/drawing/2014/main" id="{8A8A4826-C797-4417-B76D-5B6ADC0DC11F}"/>
              </a:ext>
            </a:extLst>
          </p:cNvPr>
          <p:cNvSpPr>
            <a:spLocks noGrp="1"/>
          </p:cNvSpPr>
          <p:nvPr>
            <p:ph type="body" sz="quarter" idx="19" hasCustomPrompt="1"/>
          </p:nvPr>
        </p:nvSpPr>
        <p:spPr>
          <a:xfrm>
            <a:off x="294218" y="1294543"/>
            <a:ext cx="11592982" cy="4948077"/>
          </a:xfrm>
          <a:solidFill>
            <a:srgbClr val="75787B">
              <a:alpha val="40000"/>
            </a:srgbClr>
          </a:solidFill>
        </p:spPr>
        <p:txBody>
          <a:bodyPr tIns="274320"/>
          <a:lstStyle>
            <a:lvl1pPr marL="342900" indent="-342900">
              <a:buClr>
                <a:srgbClr val="001871"/>
              </a:buClr>
              <a:buFont typeface="Arial" panose="020B0604020202020204" pitchFamily="34" charset="0"/>
              <a:buChar char="•"/>
              <a:defRPr>
                <a:solidFill>
                  <a:srgbClr val="001871"/>
                </a:solidFill>
                <a:latin typeface="+mn-lt"/>
              </a:defRPr>
            </a:lvl1pPr>
            <a:lvl2pPr marL="571500" indent="-342900">
              <a:lnSpc>
                <a:spcPts val="2200"/>
              </a:lnSpc>
              <a:buClr>
                <a:srgbClr val="001871"/>
              </a:buClr>
              <a:buFont typeface="Arial" panose="020B0604020202020204" pitchFamily="34" charset="0"/>
              <a:buChar char="–"/>
              <a:defRPr sz="2000">
                <a:solidFill>
                  <a:srgbClr val="001871"/>
                </a:solidFill>
                <a:latin typeface="+mn-lt"/>
              </a:defRPr>
            </a:lvl2pPr>
            <a:lvl3pPr marL="800100" indent="-342900">
              <a:lnSpc>
                <a:spcPts val="2000"/>
              </a:lnSpc>
              <a:spcAft>
                <a:spcPts val="400"/>
              </a:spcAft>
              <a:buClr>
                <a:srgbClr val="001871"/>
              </a:buClr>
              <a:buFont typeface="Wingdings" panose="05000000000000000000" pitchFamily="2" charset="2"/>
              <a:buChar char="§"/>
              <a:defRPr sz="1800">
                <a:solidFill>
                  <a:srgbClr val="001871"/>
                </a:solidFill>
                <a:latin typeface="+mn-lt"/>
              </a:defRPr>
            </a:lvl3pPr>
            <a:lvl4pPr>
              <a:defRPr/>
            </a:lvl4pPr>
            <a:lvl5pPr>
              <a:buClr>
                <a:srgbClr val="001871"/>
              </a:buClr>
              <a:defRPr>
                <a:solidFill>
                  <a:srgbClr val="001871"/>
                </a:solidFill>
                <a:latin typeface="Arial" panose="020B0604020202020204" pitchFamily="34" charset="0"/>
                <a:cs typeface="Arial" panose="020B0604020202020204" pitchFamily="34" charset="0"/>
              </a:defRPr>
            </a:lvl5pPr>
            <a:lvl6pPr>
              <a:buClr>
                <a:srgbClr val="001871"/>
              </a:buClr>
              <a:defRPr>
                <a:solidFill>
                  <a:srgbClr val="001871"/>
                </a:solidFill>
              </a:defRPr>
            </a:lvl6pPr>
            <a:lvl7pPr>
              <a:spcBef>
                <a:spcPts val="1200"/>
              </a:spcBef>
              <a:defRPr>
                <a:solidFill>
                  <a:srgbClr val="001871"/>
                </a:solidFill>
                <a:latin typeface="Arial" panose="020B0604020202020204" pitchFamily="34" charset="0"/>
                <a:cs typeface="Arial" panose="020B0604020202020204" pitchFamily="34" charset="0"/>
              </a:defRPr>
            </a:lvl7pPr>
          </a:lstStyle>
          <a:p>
            <a:pPr lvl="0"/>
            <a:r>
              <a:rPr lang="en-US"/>
              <a:t>First level</a:t>
            </a:r>
          </a:p>
          <a:p>
            <a:pPr lvl="1"/>
            <a:r>
              <a:rPr lang="en-US"/>
              <a:t>Second level</a:t>
            </a:r>
          </a:p>
          <a:p>
            <a:pPr lvl="2"/>
            <a:r>
              <a:rPr lang="en-US"/>
              <a:t>Third level</a:t>
            </a:r>
          </a:p>
          <a:p>
            <a:pPr lvl="6"/>
            <a:r>
              <a:rPr lang="en-US"/>
              <a:t>Footnote</a:t>
            </a:r>
          </a:p>
          <a:p>
            <a:pPr lvl="2"/>
            <a:endParaRPr lang="en-US"/>
          </a:p>
        </p:txBody>
      </p:sp>
    </p:spTree>
    <p:extLst>
      <p:ext uri="{BB962C8B-B14F-4D97-AF65-F5344CB8AC3E}">
        <p14:creationId xmlns:p14="http://schemas.microsoft.com/office/powerpoint/2010/main" val="35684582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col text 4 boxes blue bar">
    <p:spTree>
      <p:nvGrpSpPr>
        <p:cNvPr id="1" name=""/>
        <p:cNvGrpSpPr/>
        <p:nvPr/>
      </p:nvGrpSpPr>
      <p:grpSpPr>
        <a:xfrm>
          <a:off x="0" y="0"/>
          <a:ext cx="0" cy="0"/>
          <a:chOff x="0" y="0"/>
          <a:chExt cx="0" cy="0"/>
        </a:xfrm>
      </p:grpSpPr>
      <p:sp>
        <p:nvSpPr>
          <p:cNvPr id="20" name="Picture Placeholder 11"/>
          <p:cNvSpPr>
            <a:spLocks noGrp="1"/>
          </p:cNvSpPr>
          <p:nvPr>
            <p:ph type="pic" sz="quarter" idx="32" hasCustomPrompt="1"/>
          </p:nvPr>
        </p:nvSpPr>
        <p:spPr>
          <a:xfrm>
            <a:off x="6169153" y="4165473"/>
            <a:ext cx="2780017" cy="2076577"/>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a:t>Click icon to add image.</a:t>
            </a:r>
          </a:p>
          <a:p>
            <a:endParaRPr lang="en-US"/>
          </a:p>
        </p:txBody>
      </p:sp>
      <p:sp>
        <p:nvSpPr>
          <p:cNvPr id="21" name="Picture Placeholder 11"/>
          <p:cNvSpPr>
            <a:spLocks noGrp="1"/>
          </p:cNvSpPr>
          <p:nvPr>
            <p:ph type="pic" sz="quarter" idx="10" hasCustomPrompt="1"/>
          </p:nvPr>
        </p:nvSpPr>
        <p:spPr>
          <a:xfrm>
            <a:off x="9107184" y="4165473"/>
            <a:ext cx="2780017" cy="2076577"/>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a:t>Click icon to add image.</a:t>
            </a:r>
          </a:p>
          <a:p>
            <a:endParaRPr lang="en-US"/>
          </a:p>
        </p:txBody>
      </p:sp>
      <p:sp>
        <p:nvSpPr>
          <p:cNvPr id="22" name="Picture Placeholder 11"/>
          <p:cNvSpPr>
            <a:spLocks noGrp="1"/>
          </p:cNvSpPr>
          <p:nvPr>
            <p:ph type="pic" sz="quarter" idx="33" hasCustomPrompt="1"/>
          </p:nvPr>
        </p:nvSpPr>
        <p:spPr>
          <a:xfrm>
            <a:off x="3230881" y="4165473"/>
            <a:ext cx="2780017" cy="2076577"/>
          </a:xfrm>
          <a:noFill/>
        </p:spPr>
        <p:txBody>
          <a:bodyPr rIns="182880">
            <a:normAutofit/>
          </a:bodyPr>
          <a:lstStyle>
            <a:lvl1pPr marL="0" indent="0">
              <a:buNone/>
              <a:defRPr sz="1000">
                <a:solidFill>
                  <a:srgbClr val="2D2926"/>
                </a:solidFill>
                <a:latin typeface="Arial" panose="020B0604020202020204" pitchFamily="34" charset="0"/>
                <a:cs typeface="Arial" panose="020B0604020202020204" pitchFamily="34" charset="0"/>
              </a:defRPr>
            </a:lvl1pPr>
          </a:lstStyle>
          <a:p>
            <a:r>
              <a:rPr lang="en-US"/>
              <a:t>Click icon to add image.</a:t>
            </a:r>
          </a:p>
        </p:txBody>
      </p:sp>
      <p:sp>
        <p:nvSpPr>
          <p:cNvPr id="23" name="Picture Placeholder 11"/>
          <p:cNvSpPr>
            <a:spLocks noGrp="1"/>
          </p:cNvSpPr>
          <p:nvPr>
            <p:ph type="pic" sz="quarter" idx="34" hasCustomPrompt="1"/>
          </p:nvPr>
        </p:nvSpPr>
        <p:spPr>
          <a:xfrm>
            <a:off x="304801" y="4165473"/>
            <a:ext cx="2780017" cy="2076577"/>
          </a:xfrm>
          <a:noFill/>
        </p:spPr>
        <p:txBody>
          <a:bodyPr rIns="182880">
            <a:normAutofit/>
          </a:bodyPr>
          <a:lstStyle>
            <a:lvl1pPr marL="0" indent="0">
              <a:buNone/>
              <a:defRPr sz="1000">
                <a:solidFill>
                  <a:srgbClr val="2D2926"/>
                </a:solidFill>
                <a:latin typeface="Arial" panose="020B0604020202020204" pitchFamily="34" charset="0"/>
                <a:cs typeface="Arial" panose="020B0604020202020204" pitchFamily="34" charset="0"/>
              </a:defRPr>
            </a:lvl1pPr>
          </a:lstStyle>
          <a:p>
            <a:r>
              <a:rPr lang="en-US"/>
              <a:t>Click icon to add image.</a:t>
            </a:r>
          </a:p>
        </p:txBody>
      </p:sp>
      <p:sp>
        <p:nvSpPr>
          <p:cNvPr id="24" name="Text Placeholder 3"/>
          <p:cNvSpPr>
            <a:spLocks noGrp="1"/>
          </p:cNvSpPr>
          <p:nvPr>
            <p:ph type="body" sz="quarter" idx="18" hasCustomPrompt="1"/>
          </p:nvPr>
        </p:nvSpPr>
        <p:spPr>
          <a:xfrm>
            <a:off x="304800" y="1295401"/>
            <a:ext cx="11582400" cy="2797175"/>
          </a:xfrm>
          <a:prstGeom prst="rect">
            <a:avLst/>
          </a:prstGeom>
          <a:noFill/>
        </p:spPr>
        <p:txBody>
          <a:bodyPr lIns="0" tIns="274320" rIns="0"/>
          <a:lstStyle>
            <a:lvl1pPr marL="342900" indent="-342900">
              <a:buClr>
                <a:srgbClr val="007DBA"/>
              </a:buClr>
              <a:buFont typeface="Arial" panose="020B0604020202020204" pitchFamily="34" charset="0"/>
              <a:buChar char="•"/>
              <a:defRPr sz="2200"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a:solidFill>
                  <a:srgbClr val="001871"/>
                </a:solidFill>
              </a:rPr>
              <a:t>First Level</a:t>
            </a:r>
          </a:p>
          <a:p>
            <a:pPr marL="571500" lvl="2" indent="-342900">
              <a:buClr>
                <a:srgbClr val="007DBA"/>
              </a:buClr>
              <a:buFont typeface="Arial" panose="020B0604020202020204" pitchFamily="34" charset="0"/>
              <a:buChar char="–"/>
            </a:pPr>
            <a:r>
              <a:rPr lang="en-US">
                <a:solidFill>
                  <a:srgbClr val="001871"/>
                </a:solidFill>
              </a:rPr>
              <a:t>Second level		</a:t>
            </a:r>
          </a:p>
          <a:p>
            <a:pPr marL="800100" lvl="3" indent="-342900">
              <a:buClr>
                <a:srgbClr val="007DBA"/>
              </a:buClr>
              <a:buFont typeface="Wingdings" panose="05000000000000000000" pitchFamily="2" charset="2"/>
              <a:buChar char="§"/>
            </a:pPr>
            <a:r>
              <a:rPr lang="en-US">
                <a:solidFill>
                  <a:srgbClr val="001871"/>
                </a:solidFill>
              </a:rPr>
              <a:t>Third Level</a:t>
            </a:r>
          </a:p>
          <a:p>
            <a:pPr lvl="4"/>
            <a:endParaRPr lang="en-US"/>
          </a:p>
          <a:p>
            <a:pPr lvl="6"/>
            <a:r>
              <a:rPr lang="en-US"/>
              <a:t>Footnote</a:t>
            </a:r>
          </a:p>
        </p:txBody>
      </p:sp>
      <p:sp>
        <p:nvSpPr>
          <p:cNvPr id="9" name="Title 7"/>
          <p:cNvSpPr>
            <a:spLocks noGrp="1"/>
          </p:cNvSpPr>
          <p:nvPr>
            <p:ph type="title" hasCustomPrompt="1"/>
          </p:nvPr>
        </p:nvSpPr>
        <p:spPr>
          <a:xfrm>
            <a:off x="294218" y="228600"/>
            <a:ext cx="10660294" cy="992218"/>
          </a:xfrm>
          <a:ln>
            <a:noFill/>
          </a:ln>
        </p:spPr>
        <p:txBody>
          <a:bodyPr/>
          <a:lstStyle>
            <a:lvl1pPr>
              <a:defRPr sz="2800"/>
            </a:lvl1pPr>
          </a:lstStyle>
          <a:p>
            <a:r>
              <a:rPr lang="en-US"/>
              <a:t>Click to add Title or topic of this slide</a:t>
            </a:r>
          </a:p>
        </p:txBody>
      </p:sp>
    </p:spTree>
    <p:extLst>
      <p:ext uri="{BB962C8B-B14F-4D97-AF65-F5344CB8AC3E}">
        <p14:creationId xmlns:p14="http://schemas.microsoft.com/office/powerpoint/2010/main" val="692373358"/>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col text 2 boxes blue bar">
    <p:spTree>
      <p:nvGrpSpPr>
        <p:cNvPr id="1" name=""/>
        <p:cNvGrpSpPr/>
        <p:nvPr/>
      </p:nvGrpSpPr>
      <p:grpSpPr>
        <a:xfrm>
          <a:off x="0" y="0"/>
          <a:ext cx="0" cy="0"/>
          <a:chOff x="0" y="0"/>
          <a:chExt cx="0" cy="0"/>
        </a:xfrm>
      </p:grpSpPr>
      <p:sp>
        <p:nvSpPr>
          <p:cNvPr id="14" name="Text Placeholder 3"/>
          <p:cNvSpPr>
            <a:spLocks noGrp="1"/>
          </p:cNvSpPr>
          <p:nvPr>
            <p:ph type="body" sz="quarter" idx="18" hasCustomPrompt="1"/>
          </p:nvPr>
        </p:nvSpPr>
        <p:spPr>
          <a:xfrm>
            <a:off x="304799" y="1295401"/>
            <a:ext cx="8351520" cy="5062953"/>
          </a:xfrm>
          <a:prstGeom prst="rect">
            <a:avLst/>
          </a:prstGeom>
        </p:spPr>
        <p:txBody>
          <a:bodyPr lIns="0" tIns="274320" rIns="0"/>
          <a:lstStyle>
            <a:lvl1pPr marL="342900" indent="-342900">
              <a:buClr>
                <a:srgbClr val="007DBA"/>
              </a:buClr>
              <a:buFont typeface="Arial" panose="020B0604020202020204" pitchFamily="34" charset="0"/>
              <a:buChar char="•"/>
              <a:defRPr b="0" i="0" baseline="0">
                <a:solidFill>
                  <a:srgbClr val="001871"/>
                </a:solidFill>
                <a:latin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Helvetica Oblique" charset="0"/>
                <a:cs typeface="Arial" panose="020B0604020202020204" pitchFamily="34" charset="0"/>
              </a:defRPr>
            </a:lvl7pPr>
          </a:lstStyle>
          <a:p>
            <a:pPr marL="342900" indent="-342900">
              <a:buClr>
                <a:srgbClr val="007DBA"/>
              </a:buClr>
              <a:buFont typeface="Arial" panose="020B0604020202020204" pitchFamily="34" charset="0"/>
              <a:buChar char="•"/>
            </a:pPr>
            <a:r>
              <a:rPr lang="en-US">
                <a:solidFill>
                  <a:srgbClr val="001871"/>
                </a:solidFill>
              </a:rPr>
              <a:t>First Level</a:t>
            </a:r>
          </a:p>
          <a:p>
            <a:pPr marL="571500" lvl="2" indent="-342900">
              <a:buClr>
                <a:srgbClr val="007DBA"/>
              </a:buClr>
              <a:buFont typeface="Arial" panose="020B0604020202020204" pitchFamily="34" charset="0"/>
              <a:buChar char="–"/>
            </a:pPr>
            <a:r>
              <a:rPr lang="en-US">
                <a:solidFill>
                  <a:srgbClr val="001871"/>
                </a:solidFill>
              </a:rPr>
              <a:t>Second level		</a:t>
            </a:r>
          </a:p>
          <a:p>
            <a:pPr marL="800100" lvl="3" indent="-342900">
              <a:buClr>
                <a:srgbClr val="007DBA"/>
              </a:buClr>
              <a:buFont typeface="Wingdings" panose="05000000000000000000" pitchFamily="2" charset="2"/>
              <a:buChar char="§"/>
            </a:pPr>
            <a:r>
              <a:rPr lang="en-US">
                <a:solidFill>
                  <a:srgbClr val="001871"/>
                </a:solidFill>
              </a:rPr>
              <a:t>Third Level</a:t>
            </a:r>
          </a:p>
          <a:p>
            <a:pPr lvl="4"/>
            <a:endParaRPr lang="en-US"/>
          </a:p>
          <a:p>
            <a:pPr lvl="6"/>
            <a:r>
              <a:rPr lang="en-US"/>
              <a:t>Footnote</a:t>
            </a:r>
          </a:p>
        </p:txBody>
      </p:sp>
      <p:sp>
        <p:nvSpPr>
          <p:cNvPr id="8" name="Picture Placeholder 11"/>
          <p:cNvSpPr>
            <a:spLocks noGrp="1"/>
          </p:cNvSpPr>
          <p:nvPr>
            <p:ph type="pic" sz="quarter" idx="10" hasCustomPrompt="1"/>
          </p:nvPr>
        </p:nvSpPr>
        <p:spPr>
          <a:xfrm>
            <a:off x="8802624" y="1621981"/>
            <a:ext cx="3084576" cy="2353056"/>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a:t>Click icon to add image.</a:t>
            </a:r>
          </a:p>
          <a:p>
            <a:endParaRPr lang="en-US"/>
          </a:p>
        </p:txBody>
      </p:sp>
      <p:sp>
        <p:nvSpPr>
          <p:cNvPr id="9" name="Picture Placeholder 11"/>
          <p:cNvSpPr>
            <a:spLocks noGrp="1"/>
          </p:cNvSpPr>
          <p:nvPr>
            <p:ph type="pic" sz="quarter" idx="19" hasCustomPrompt="1"/>
          </p:nvPr>
        </p:nvSpPr>
        <p:spPr>
          <a:xfrm>
            <a:off x="8802624" y="4044921"/>
            <a:ext cx="3084576" cy="2313432"/>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a:t>Click icon to add image.</a:t>
            </a:r>
          </a:p>
          <a:p>
            <a:endParaRPr lang="en-US"/>
          </a:p>
        </p:txBody>
      </p:sp>
      <p:sp>
        <p:nvSpPr>
          <p:cNvPr id="7" name="Title 7"/>
          <p:cNvSpPr>
            <a:spLocks noGrp="1"/>
          </p:cNvSpPr>
          <p:nvPr>
            <p:ph type="title" hasCustomPrompt="1"/>
          </p:nvPr>
        </p:nvSpPr>
        <p:spPr>
          <a:xfrm>
            <a:off x="294218" y="228600"/>
            <a:ext cx="10660294" cy="992218"/>
          </a:xfrm>
          <a:ln>
            <a:noFill/>
          </a:ln>
        </p:spPr>
        <p:txBody>
          <a:bodyPr/>
          <a:lstStyle>
            <a:lvl1pPr>
              <a:defRPr sz="2800"/>
            </a:lvl1pPr>
          </a:lstStyle>
          <a:p>
            <a:r>
              <a:rPr lang="en-US"/>
              <a:t>Click to add Title or topic of this slide</a:t>
            </a:r>
          </a:p>
        </p:txBody>
      </p:sp>
    </p:spTree>
    <p:extLst>
      <p:ext uri="{BB962C8B-B14F-4D97-AF65-F5344CB8AC3E}">
        <p14:creationId xmlns:p14="http://schemas.microsoft.com/office/powerpoint/2010/main" val="2898965978"/>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col text 1 box blue bar">
    <p:spTree>
      <p:nvGrpSpPr>
        <p:cNvPr id="1" name=""/>
        <p:cNvGrpSpPr/>
        <p:nvPr/>
      </p:nvGrpSpPr>
      <p:grpSpPr>
        <a:xfrm>
          <a:off x="0" y="0"/>
          <a:ext cx="0" cy="0"/>
          <a:chOff x="0" y="0"/>
          <a:chExt cx="0" cy="0"/>
        </a:xfrm>
      </p:grpSpPr>
      <p:sp>
        <p:nvSpPr>
          <p:cNvPr id="14" name="Text Placeholder 3"/>
          <p:cNvSpPr>
            <a:spLocks noGrp="1"/>
          </p:cNvSpPr>
          <p:nvPr>
            <p:ph type="body" sz="quarter" idx="18" hasCustomPrompt="1"/>
          </p:nvPr>
        </p:nvSpPr>
        <p:spPr>
          <a:xfrm>
            <a:off x="304799" y="1295401"/>
            <a:ext cx="8351520" cy="5062953"/>
          </a:xfrm>
          <a:prstGeom prst="rect">
            <a:avLst/>
          </a:prstGeom>
        </p:spPr>
        <p:txBody>
          <a:bodyPr lIns="0" tIns="274320" rIns="0"/>
          <a:lstStyle>
            <a:lvl1pPr marL="342900" indent="-342900">
              <a:buClr>
                <a:srgbClr val="007DBA"/>
              </a:buClr>
              <a:buFont typeface="Arial" panose="020B0604020202020204" pitchFamily="34" charset="0"/>
              <a:buChar char="•"/>
              <a:defRPr b="0" i="0" baseline="0">
                <a:solidFill>
                  <a:srgbClr val="001871"/>
                </a:solidFill>
                <a:latin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Helvetica Oblique" charset="0"/>
                <a:cs typeface="Arial" panose="020B0604020202020204" pitchFamily="34" charset="0"/>
              </a:defRPr>
            </a:lvl7pPr>
          </a:lstStyle>
          <a:p>
            <a:pPr marL="342900" indent="-342900">
              <a:buClr>
                <a:srgbClr val="007DBA"/>
              </a:buClr>
              <a:buFont typeface="Arial" panose="020B0604020202020204" pitchFamily="34" charset="0"/>
              <a:buChar char="•"/>
            </a:pPr>
            <a:r>
              <a:rPr lang="en-US">
                <a:solidFill>
                  <a:srgbClr val="001871"/>
                </a:solidFill>
              </a:rPr>
              <a:t>First Level</a:t>
            </a:r>
          </a:p>
          <a:p>
            <a:pPr marL="571500" lvl="2" indent="-342900">
              <a:buClr>
                <a:srgbClr val="007DBA"/>
              </a:buClr>
              <a:buFont typeface="Arial" panose="020B0604020202020204" pitchFamily="34" charset="0"/>
              <a:buChar char="–"/>
            </a:pPr>
            <a:r>
              <a:rPr lang="en-US">
                <a:solidFill>
                  <a:srgbClr val="001871"/>
                </a:solidFill>
              </a:rPr>
              <a:t>Second level		</a:t>
            </a:r>
          </a:p>
          <a:p>
            <a:pPr marL="800100" lvl="3" indent="-342900">
              <a:buClr>
                <a:srgbClr val="007DBA"/>
              </a:buClr>
              <a:buFont typeface="Wingdings" panose="05000000000000000000" pitchFamily="2" charset="2"/>
              <a:buChar char="§"/>
            </a:pPr>
            <a:r>
              <a:rPr lang="en-US">
                <a:solidFill>
                  <a:srgbClr val="001871"/>
                </a:solidFill>
              </a:rPr>
              <a:t>Third Level</a:t>
            </a:r>
          </a:p>
          <a:p>
            <a:pPr lvl="4"/>
            <a:endParaRPr lang="en-US"/>
          </a:p>
          <a:p>
            <a:pPr lvl="6"/>
            <a:r>
              <a:rPr lang="en-US"/>
              <a:t>Footnote</a:t>
            </a:r>
          </a:p>
        </p:txBody>
      </p:sp>
      <p:sp>
        <p:nvSpPr>
          <p:cNvPr id="8" name="Picture Placeholder 11"/>
          <p:cNvSpPr>
            <a:spLocks noGrp="1"/>
          </p:cNvSpPr>
          <p:nvPr>
            <p:ph type="pic" sz="quarter" idx="10" hasCustomPrompt="1"/>
          </p:nvPr>
        </p:nvSpPr>
        <p:spPr>
          <a:xfrm>
            <a:off x="8802624" y="1621981"/>
            <a:ext cx="3084576" cy="2353056"/>
          </a:xfrm>
          <a:noFill/>
        </p:spPr>
        <p:txBody>
          <a:bodyPr rIns="182880">
            <a:normAutofit/>
          </a:bodyPr>
          <a:lstStyle>
            <a:lvl1pPr marL="0" marR="0" indent="0" algn="l" defTabSz="457200" rtl="0" eaLnBrk="1" fontAlgn="auto" latinLnBrk="0" hangingPunct="1">
              <a:lnSpc>
                <a:spcPts val="2600"/>
              </a:lnSpc>
              <a:spcBef>
                <a:spcPts val="0"/>
              </a:spcBef>
              <a:spcAft>
                <a:spcPts val="600"/>
              </a:spcAft>
              <a:buClr>
                <a:schemeClr val="accent4"/>
              </a:buClr>
              <a:buSzTx/>
              <a:buFont typeface="+mj-lt"/>
              <a:buNone/>
              <a:tabLst/>
              <a:defRPr sz="1000">
                <a:solidFill>
                  <a:srgbClr val="2D2926"/>
                </a:solidFill>
                <a:latin typeface="Arial" panose="020B0604020202020204" pitchFamily="34" charset="0"/>
                <a:cs typeface="Arial" panose="020B0604020202020204" pitchFamily="34" charset="0"/>
              </a:defRPr>
            </a:lvl1pPr>
          </a:lstStyle>
          <a:p>
            <a:r>
              <a:rPr lang="en-US"/>
              <a:t>Click icon to add image.</a:t>
            </a:r>
          </a:p>
          <a:p>
            <a:endParaRPr lang="en-US"/>
          </a:p>
        </p:txBody>
      </p:sp>
      <p:sp>
        <p:nvSpPr>
          <p:cNvPr id="7" name="Title 7"/>
          <p:cNvSpPr>
            <a:spLocks noGrp="1"/>
          </p:cNvSpPr>
          <p:nvPr>
            <p:ph type="title" hasCustomPrompt="1"/>
          </p:nvPr>
        </p:nvSpPr>
        <p:spPr>
          <a:xfrm>
            <a:off x="294218" y="228600"/>
            <a:ext cx="10660294" cy="992218"/>
          </a:xfrm>
          <a:ln>
            <a:noFill/>
          </a:ln>
        </p:spPr>
        <p:txBody>
          <a:bodyPr/>
          <a:lstStyle>
            <a:lvl1pPr>
              <a:defRPr sz="2800"/>
            </a:lvl1pPr>
          </a:lstStyle>
          <a:p>
            <a:r>
              <a:rPr lang="en-US"/>
              <a:t>Click to add Title or topic of this slide</a:t>
            </a:r>
          </a:p>
        </p:txBody>
      </p:sp>
    </p:spTree>
    <p:extLst>
      <p:ext uri="{BB962C8B-B14F-4D97-AF65-F5344CB8AC3E}">
        <p14:creationId xmlns:p14="http://schemas.microsoft.com/office/powerpoint/2010/main" val="2029492594"/>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col blue bar">
    <p:spTree>
      <p:nvGrpSpPr>
        <p:cNvPr id="1" name=""/>
        <p:cNvGrpSpPr/>
        <p:nvPr/>
      </p:nvGrpSpPr>
      <p:grpSpPr>
        <a:xfrm>
          <a:off x="0" y="0"/>
          <a:ext cx="0" cy="0"/>
          <a:chOff x="0" y="0"/>
          <a:chExt cx="0" cy="0"/>
        </a:xfrm>
      </p:grpSpPr>
      <p:sp>
        <p:nvSpPr>
          <p:cNvPr id="10" name="Text Placeholder 3"/>
          <p:cNvSpPr>
            <a:spLocks noGrp="1"/>
          </p:cNvSpPr>
          <p:nvPr>
            <p:ph type="body" sz="quarter" idx="18" hasCustomPrompt="1"/>
          </p:nvPr>
        </p:nvSpPr>
        <p:spPr>
          <a:xfrm>
            <a:off x="304800" y="1295400"/>
            <a:ext cx="5604933" cy="4663440"/>
          </a:xfrm>
          <a:prstGeom prst="rect">
            <a:avLst/>
          </a:prstGeom>
        </p:spPr>
        <p:txBody>
          <a:bodyPr lIns="0" tIns="274320" rIns="0"/>
          <a:lstStyle>
            <a:lvl1pPr marL="342900" indent="-342900">
              <a:buClr>
                <a:srgbClr val="007DBA"/>
              </a:buClr>
              <a:buFont typeface="Arial" panose="020B0604020202020204" pitchFamily="34" charset="0"/>
              <a:buChar char="•"/>
              <a:defRPr sz="2200"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a:solidFill>
                  <a:srgbClr val="001871"/>
                </a:solidFill>
              </a:rPr>
              <a:t>First Level</a:t>
            </a:r>
          </a:p>
          <a:p>
            <a:pPr marL="571500" lvl="2" indent="-342900">
              <a:buClr>
                <a:srgbClr val="007DBA"/>
              </a:buClr>
              <a:buFont typeface="Arial" panose="020B0604020202020204" pitchFamily="34" charset="0"/>
              <a:buChar char="–"/>
            </a:pPr>
            <a:r>
              <a:rPr lang="en-US">
                <a:solidFill>
                  <a:srgbClr val="001871"/>
                </a:solidFill>
              </a:rPr>
              <a:t>Second level		</a:t>
            </a:r>
          </a:p>
          <a:p>
            <a:pPr marL="800100" lvl="3" indent="-342900">
              <a:buClr>
                <a:srgbClr val="007DBA"/>
              </a:buClr>
              <a:buFont typeface="Wingdings" panose="05000000000000000000" pitchFamily="2" charset="2"/>
              <a:buChar char="§"/>
            </a:pPr>
            <a:r>
              <a:rPr lang="en-US">
                <a:solidFill>
                  <a:srgbClr val="001871"/>
                </a:solidFill>
              </a:rPr>
              <a:t>Third Level</a:t>
            </a:r>
          </a:p>
          <a:p>
            <a:pPr lvl="4"/>
            <a:endParaRPr lang="en-US"/>
          </a:p>
          <a:p>
            <a:pPr lvl="6"/>
            <a:r>
              <a:rPr lang="en-US"/>
              <a:t>Footnote</a:t>
            </a:r>
          </a:p>
        </p:txBody>
      </p:sp>
      <p:sp>
        <p:nvSpPr>
          <p:cNvPr id="7" name="Text Placeholder 3"/>
          <p:cNvSpPr>
            <a:spLocks noGrp="1"/>
          </p:cNvSpPr>
          <p:nvPr>
            <p:ph type="body" sz="quarter" idx="19" hasCustomPrompt="1"/>
          </p:nvPr>
        </p:nvSpPr>
        <p:spPr>
          <a:xfrm>
            <a:off x="6265333" y="1295400"/>
            <a:ext cx="5613400" cy="4663440"/>
          </a:xfrm>
          <a:prstGeom prst="rect">
            <a:avLst/>
          </a:prstGeom>
        </p:spPr>
        <p:txBody>
          <a:bodyPr lIns="0" tIns="274320" rIns="0"/>
          <a:lstStyle>
            <a:lvl1pPr marL="342900" indent="-342900">
              <a:buClr>
                <a:srgbClr val="007DBA"/>
              </a:buClr>
              <a:buFont typeface="Arial" panose="020B0604020202020204" pitchFamily="34" charset="0"/>
              <a:buChar char="•"/>
              <a:defRPr sz="2200"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a:solidFill>
                  <a:srgbClr val="001871"/>
                </a:solidFill>
              </a:rPr>
              <a:t>First Level</a:t>
            </a:r>
          </a:p>
          <a:p>
            <a:pPr marL="571500" lvl="2" indent="-342900">
              <a:buClr>
                <a:srgbClr val="007DBA"/>
              </a:buClr>
              <a:buFont typeface="Arial" panose="020B0604020202020204" pitchFamily="34" charset="0"/>
              <a:buChar char="–"/>
            </a:pPr>
            <a:r>
              <a:rPr lang="en-US">
                <a:solidFill>
                  <a:srgbClr val="001871"/>
                </a:solidFill>
              </a:rPr>
              <a:t>Second level		</a:t>
            </a:r>
          </a:p>
          <a:p>
            <a:pPr marL="800100" lvl="3" indent="-342900">
              <a:buClr>
                <a:srgbClr val="007DBA"/>
              </a:buClr>
              <a:buFont typeface="Wingdings" panose="05000000000000000000" pitchFamily="2" charset="2"/>
              <a:buChar char="§"/>
            </a:pPr>
            <a:r>
              <a:rPr lang="en-US">
                <a:solidFill>
                  <a:srgbClr val="001871"/>
                </a:solidFill>
              </a:rPr>
              <a:t>Third Level</a:t>
            </a:r>
          </a:p>
          <a:p>
            <a:pPr lvl="4"/>
            <a:endParaRPr lang="en-US"/>
          </a:p>
          <a:p>
            <a:pPr lvl="6"/>
            <a:r>
              <a:rPr lang="en-US"/>
              <a:t>Footnote</a:t>
            </a:r>
          </a:p>
        </p:txBody>
      </p:sp>
      <p:sp>
        <p:nvSpPr>
          <p:cNvPr id="6" name="Title 7"/>
          <p:cNvSpPr>
            <a:spLocks noGrp="1"/>
          </p:cNvSpPr>
          <p:nvPr>
            <p:ph type="title" hasCustomPrompt="1"/>
          </p:nvPr>
        </p:nvSpPr>
        <p:spPr>
          <a:xfrm>
            <a:off x="294218" y="228600"/>
            <a:ext cx="10660294" cy="992218"/>
          </a:xfrm>
          <a:ln>
            <a:noFill/>
          </a:ln>
        </p:spPr>
        <p:txBody>
          <a:bodyPr/>
          <a:lstStyle>
            <a:lvl1pPr>
              <a:defRPr sz="2800"/>
            </a:lvl1pPr>
          </a:lstStyle>
          <a:p>
            <a:r>
              <a:rPr lang="en-US"/>
              <a:t>Click to add Title or topic of this slide</a:t>
            </a:r>
          </a:p>
        </p:txBody>
      </p:sp>
    </p:spTree>
    <p:extLst>
      <p:ext uri="{BB962C8B-B14F-4D97-AF65-F5344CB8AC3E}">
        <p14:creationId xmlns:p14="http://schemas.microsoft.com/office/powerpoint/2010/main" val="323040829"/>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2-col blue bar">
    <p:spTree>
      <p:nvGrpSpPr>
        <p:cNvPr id="1" name=""/>
        <p:cNvGrpSpPr/>
        <p:nvPr/>
      </p:nvGrpSpPr>
      <p:grpSpPr>
        <a:xfrm>
          <a:off x="0" y="0"/>
          <a:ext cx="0" cy="0"/>
          <a:chOff x="0" y="0"/>
          <a:chExt cx="0" cy="0"/>
        </a:xfrm>
      </p:grpSpPr>
      <p:sp>
        <p:nvSpPr>
          <p:cNvPr id="6" name="Title 7"/>
          <p:cNvSpPr>
            <a:spLocks noGrp="1"/>
          </p:cNvSpPr>
          <p:nvPr>
            <p:ph type="title" hasCustomPrompt="1"/>
          </p:nvPr>
        </p:nvSpPr>
        <p:spPr>
          <a:xfrm>
            <a:off x="294218" y="228600"/>
            <a:ext cx="10660294" cy="992218"/>
          </a:xfrm>
          <a:ln>
            <a:noFill/>
          </a:ln>
        </p:spPr>
        <p:txBody>
          <a:bodyPr/>
          <a:lstStyle>
            <a:lvl1pPr>
              <a:defRPr sz="2800"/>
            </a:lvl1pPr>
          </a:lstStyle>
          <a:p>
            <a:r>
              <a:rPr lang="en-US"/>
              <a:t>Click to add Title or topic of this slide</a:t>
            </a:r>
          </a:p>
        </p:txBody>
      </p:sp>
      <p:sp>
        <p:nvSpPr>
          <p:cNvPr id="11" name="Text Placeholder 3"/>
          <p:cNvSpPr>
            <a:spLocks noGrp="1"/>
          </p:cNvSpPr>
          <p:nvPr>
            <p:ph type="body" sz="quarter" idx="18" hasCustomPrompt="1"/>
          </p:nvPr>
        </p:nvSpPr>
        <p:spPr>
          <a:xfrm>
            <a:off x="304800" y="1295400"/>
            <a:ext cx="5604933" cy="4663440"/>
          </a:xfrm>
          <a:prstGeom prst="rect">
            <a:avLst/>
          </a:prstGeom>
        </p:spPr>
        <p:txBody>
          <a:bodyPr lIns="0" tIns="274320" rIns="0"/>
          <a:lstStyle>
            <a:lvl1pPr marL="342900" indent="-342900">
              <a:buClr>
                <a:srgbClr val="007DBA"/>
              </a:buClr>
              <a:buFont typeface="Arial" panose="020B0604020202020204" pitchFamily="34" charset="0"/>
              <a:buChar char="•"/>
              <a:defRPr sz="2200"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0" indent="0">
              <a:buClr>
                <a:schemeClr val="accent4"/>
              </a:buClr>
              <a:buNone/>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chemeClr val="accent4"/>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a:solidFill>
                  <a:srgbClr val="001871"/>
                </a:solidFill>
              </a:rPr>
              <a:t>First Level</a:t>
            </a:r>
          </a:p>
          <a:p>
            <a:pPr marL="571500" lvl="2" indent="-342900">
              <a:buClr>
                <a:srgbClr val="007DBA"/>
              </a:buClr>
              <a:buFont typeface="Arial" panose="020B0604020202020204" pitchFamily="34" charset="0"/>
              <a:buChar char="–"/>
            </a:pPr>
            <a:r>
              <a:rPr lang="en-US">
                <a:solidFill>
                  <a:srgbClr val="001871"/>
                </a:solidFill>
              </a:rPr>
              <a:t>Second level		</a:t>
            </a:r>
          </a:p>
          <a:p>
            <a:pPr marL="800100" lvl="3" indent="-342900">
              <a:buClr>
                <a:srgbClr val="007DBA"/>
              </a:buClr>
              <a:buFont typeface="Wingdings" panose="05000000000000000000" pitchFamily="2" charset="2"/>
              <a:buChar char="§"/>
            </a:pPr>
            <a:r>
              <a:rPr lang="en-US">
                <a:solidFill>
                  <a:srgbClr val="001871"/>
                </a:solidFill>
              </a:rPr>
              <a:t>Third Level</a:t>
            </a:r>
          </a:p>
          <a:p>
            <a:pPr lvl="4"/>
            <a:endParaRPr lang="en-US"/>
          </a:p>
          <a:p>
            <a:pPr lvl="6"/>
            <a:r>
              <a:rPr lang="en-US"/>
              <a:t>Footnote</a:t>
            </a:r>
          </a:p>
        </p:txBody>
      </p:sp>
      <p:sp>
        <p:nvSpPr>
          <p:cNvPr id="13" name="Content Placeholder 12"/>
          <p:cNvSpPr>
            <a:spLocks noGrp="1"/>
          </p:cNvSpPr>
          <p:nvPr>
            <p:ph sz="quarter" idx="21" hasCustomPrompt="1"/>
          </p:nvPr>
        </p:nvSpPr>
        <p:spPr>
          <a:xfrm>
            <a:off x="6265333" y="1295401"/>
            <a:ext cx="5613400" cy="4664075"/>
          </a:xfrm>
        </p:spPr>
        <p:txBody>
          <a:bodyPr lIns="0" tIns="274320"/>
          <a:lstStyle>
            <a:lvl1pPr marL="342900" indent="-342900">
              <a:buClr>
                <a:srgbClr val="007DBA"/>
              </a:buClr>
              <a:buFont typeface="Arial" panose="020B0604020202020204" pitchFamily="34" charset="0"/>
              <a:buChar char="•"/>
              <a:defRPr>
                <a:solidFill>
                  <a:srgbClr val="001871"/>
                </a:solidFill>
                <a:latin typeface="+mn-lt"/>
              </a:defRPr>
            </a:lvl1pPr>
            <a:lvl2pPr>
              <a:defRPr>
                <a:solidFill>
                  <a:srgbClr val="001871"/>
                </a:solidFill>
              </a:defRPr>
            </a:lvl2pPr>
            <a:lvl3pPr marL="571500" indent="-342900">
              <a:buClr>
                <a:srgbClr val="007DBA"/>
              </a:buClr>
              <a:buFont typeface="Arial" panose="020B0604020202020204" pitchFamily="34" charset="0"/>
              <a:buChar char="–"/>
              <a:defRPr sz="2000">
                <a:solidFill>
                  <a:srgbClr val="001871"/>
                </a:solidFill>
                <a:latin typeface="+mn-lt"/>
              </a:defRPr>
            </a:lvl3pPr>
            <a:lvl4pPr marL="800100" indent="-342900">
              <a:buClr>
                <a:srgbClr val="007DBA"/>
              </a:buClr>
              <a:buFont typeface="Wingdings" panose="05000000000000000000" pitchFamily="2" charset="2"/>
              <a:buChar char="§"/>
              <a:defRPr sz="1800">
                <a:solidFill>
                  <a:srgbClr val="001871"/>
                </a:solidFill>
                <a:latin typeface="+mn-lt"/>
              </a:defRPr>
            </a:lvl4pPr>
            <a:lvl5pPr>
              <a:buClr>
                <a:srgbClr val="007DBA"/>
              </a:buClr>
              <a:defRPr>
                <a:solidFill>
                  <a:srgbClr val="001871"/>
                </a:solidFill>
                <a:latin typeface="+mn-lt"/>
              </a:defRPr>
            </a:lvl5pPr>
            <a:lvl7pPr>
              <a:defRPr>
                <a:solidFill>
                  <a:srgbClr val="001871"/>
                </a:solidFill>
                <a:latin typeface="+mn-lt"/>
              </a:defRPr>
            </a:lvl7pPr>
          </a:lstStyle>
          <a:p>
            <a:pPr marL="342900" indent="-342900">
              <a:buClr>
                <a:srgbClr val="007DBA"/>
              </a:buClr>
              <a:buFont typeface="Arial" panose="020B0604020202020204" pitchFamily="34" charset="0"/>
              <a:buChar char="•"/>
            </a:pPr>
            <a:r>
              <a:rPr lang="en-US">
                <a:solidFill>
                  <a:srgbClr val="001871"/>
                </a:solidFill>
              </a:rPr>
              <a:t>First Level</a:t>
            </a:r>
          </a:p>
          <a:p>
            <a:pPr marL="571500" lvl="2" indent="-342900">
              <a:buClr>
                <a:srgbClr val="007DBA"/>
              </a:buClr>
              <a:buFont typeface="Arial" panose="020B0604020202020204" pitchFamily="34" charset="0"/>
              <a:buChar char="–"/>
            </a:pPr>
            <a:r>
              <a:rPr lang="en-US">
                <a:solidFill>
                  <a:srgbClr val="001871"/>
                </a:solidFill>
              </a:rPr>
              <a:t>Second level		</a:t>
            </a:r>
          </a:p>
          <a:p>
            <a:pPr marL="800100" lvl="3" indent="-342900">
              <a:buClr>
                <a:srgbClr val="007DBA"/>
              </a:buClr>
              <a:buFont typeface="Wingdings" panose="05000000000000000000" pitchFamily="2" charset="2"/>
              <a:buChar char="§"/>
            </a:pPr>
            <a:r>
              <a:rPr lang="en-US">
                <a:solidFill>
                  <a:srgbClr val="001871"/>
                </a:solidFill>
              </a:rPr>
              <a:t>Third Level</a:t>
            </a:r>
          </a:p>
          <a:p>
            <a:pPr lvl="4"/>
            <a:endParaRPr lang="en-US"/>
          </a:p>
          <a:p>
            <a:pPr lvl="6"/>
            <a:r>
              <a:rPr lang="en-US"/>
              <a:t>Footnote</a:t>
            </a:r>
          </a:p>
        </p:txBody>
      </p:sp>
    </p:spTree>
    <p:extLst>
      <p:ext uri="{BB962C8B-B14F-4D97-AF65-F5344CB8AC3E}">
        <p14:creationId xmlns:p14="http://schemas.microsoft.com/office/powerpoint/2010/main" val="3903633100"/>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footer only">
    <p:spTree>
      <p:nvGrpSpPr>
        <p:cNvPr id="1" name=""/>
        <p:cNvGrpSpPr/>
        <p:nvPr/>
      </p:nvGrpSpPr>
      <p:grpSpPr>
        <a:xfrm>
          <a:off x="0" y="0"/>
          <a:ext cx="0" cy="0"/>
          <a:chOff x="0" y="0"/>
          <a:chExt cx="0" cy="0"/>
        </a:xfrm>
      </p:grpSpPr>
      <p:sp>
        <p:nvSpPr>
          <p:cNvPr id="4" name="Title 7"/>
          <p:cNvSpPr>
            <a:spLocks noGrp="1"/>
          </p:cNvSpPr>
          <p:nvPr>
            <p:ph type="title" hasCustomPrompt="1"/>
          </p:nvPr>
        </p:nvSpPr>
        <p:spPr>
          <a:xfrm>
            <a:off x="294218" y="228600"/>
            <a:ext cx="10660294" cy="992218"/>
          </a:xfrm>
          <a:ln>
            <a:noFill/>
          </a:ln>
        </p:spPr>
        <p:txBody>
          <a:bodyPr/>
          <a:lstStyle>
            <a:lvl1pPr>
              <a:defRPr sz="2800"/>
            </a:lvl1pPr>
          </a:lstStyle>
          <a:p>
            <a:r>
              <a:rPr lang="en-US"/>
              <a:t>Click to add Title</a:t>
            </a:r>
          </a:p>
        </p:txBody>
      </p:sp>
    </p:spTree>
    <p:extLst>
      <p:ext uri="{BB962C8B-B14F-4D97-AF65-F5344CB8AC3E}">
        <p14:creationId xmlns:p14="http://schemas.microsoft.com/office/powerpoint/2010/main" val="144508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8132233" y="-1"/>
            <a:ext cx="4059768" cy="5959475"/>
          </a:xfrm>
        </p:spPr>
        <p:txBody>
          <a:bodyPr anchor="ctr"/>
          <a:lstStyle>
            <a:lvl1pPr algn="ctr">
              <a:defRPr/>
            </a:lvl1pPr>
          </a:lstStyle>
          <a:p>
            <a:endParaRPr lang="en-US"/>
          </a:p>
        </p:txBody>
      </p:sp>
      <p:sp>
        <p:nvSpPr>
          <p:cNvPr id="5" name="Rectangle 4"/>
          <p:cNvSpPr/>
          <p:nvPr userDrawn="1"/>
        </p:nvSpPr>
        <p:spPr>
          <a:xfrm>
            <a:off x="1" y="1"/>
            <a:ext cx="8005233" cy="5959475"/>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Rectangle 1"/>
          <p:cNvSpPr/>
          <p:nvPr userDrawn="1"/>
        </p:nvSpPr>
        <p:spPr>
          <a:xfrm>
            <a:off x="0" y="6042992"/>
            <a:ext cx="12192000" cy="815009"/>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ext Placeholder 21"/>
          <p:cNvSpPr>
            <a:spLocks noGrp="1"/>
          </p:cNvSpPr>
          <p:nvPr>
            <p:ph type="body" sz="quarter" idx="12"/>
          </p:nvPr>
        </p:nvSpPr>
        <p:spPr>
          <a:xfrm>
            <a:off x="394010" y="3892842"/>
            <a:ext cx="5710767" cy="1338943"/>
          </a:xfrm>
          <a:noFill/>
        </p:spPr>
        <p:txBody>
          <a:bodyPr lIns="182880" tIns="228600" rIns="914400" bIns="0" anchor="t" anchorCtr="0">
            <a:norm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i="1" kern="1200" smtClean="0">
                <a:solidFill>
                  <a:schemeClr val="bg1"/>
                </a:solidFill>
              </a:defRPr>
            </a:lvl1pPr>
            <a:lvl2pPr marL="0" indent="0">
              <a:lnSpc>
                <a:spcPct val="100000"/>
              </a:lnSpc>
              <a:spcAft>
                <a:spcPts val="400"/>
              </a:spcAft>
              <a:buNone/>
              <a:defRPr sz="1400" baseline="0">
                <a:solidFill>
                  <a:schemeClr val="accent4"/>
                </a:solidFill>
              </a:defRPr>
            </a:lvl2pPr>
            <a:lvl3pPr marL="914400" indent="0">
              <a:buNone/>
              <a:defRPr sz="1500">
                <a:solidFill>
                  <a:schemeClr val="accent4"/>
                </a:solidFill>
              </a:defRPr>
            </a:lvl3pPr>
            <a:lvl4pPr marL="1371600" indent="0">
              <a:buNone/>
              <a:defRPr sz="1500">
                <a:solidFill>
                  <a:schemeClr val="accent4"/>
                </a:solidFill>
              </a:defRPr>
            </a:lvl4pPr>
            <a:lvl5pPr marL="1828800" indent="0">
              <a:buNone/>
              <a:defRPr sz="1500">
                <a:solidFill>
                  <a:schemeClr val="accent4"/>
                </a:solidFill>
              </a:defRPr>
            </a:lvl5pPr>
          </a:lstStyle>
          <a:p>
            <a:pPr lvl="0"/>
            <a:endParaRPr lang="en-US"/>
          </a:p>
        </p:txBody>
      </p:sp>
      <p:sp>
        <p:nvSpPr>
          <p:cNvPr id="10" name="TextBox 9"/>
          <p:cNvSpPr txBox="1"/>
          <p:nvPr userDrawn="1"/>
        </p:nvSpPr>
        <p:spPr>
          <a:xfrm>
            <a:off x="8370846" y="6381494"/>
            <a:ext cx="3811337"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a:solidFill>
                  <a:schemeClr val="bg1"/>
                </a:solidFill>
                <a:latin typeface="Arial" charset="0"/>
                <a:ea typeface="Arial" charset="0"/>
                <a:cs typeface="Arial" charset="0"/>
              </a:rPr>
              <a:t>CENTER</a:t>
            </a:r>
            <a:r>
              <a:rPr lang="en-US" sz="1200" b="1" i="0" baseline="0">
                <a:solidFill>
                  <a:schemeClr val="bg1"/>
                </a:solidFill>
                <a:latin typeface="Arial" charset="0"/>
                <a:ea typeface="Arial" charset="0"/>
                <a:cs typeface="Arial" charset="0"/>
              </a:rPr>
              <a:t> FOR TOBACCO PRODUCTS</a:t>
            </a:r>
            <a:endParaRPr lang="en-US" sz="1200" b="1" i="0">
              <a:solidFill>
                <a:schemeClr val="bg1"/>
              </a:solidFill>
              <a:latin typeface="Arial" charset="0"/>
              <a:ea typeface="Arial" charset="0"/>
              <a:cs typeface="Arial" charset="0"/>
            </a:endParaRPr>
          </a:p>
        </p:txBody>
      </p:sp>
      <p:sp>
        <p:nvSpPr>
          <p:cNvPr id="4" name="TextBox 3"/>
          <p:cNvSpPr txBox="1"/>
          <p:nvPr userDrawn="1"/>
        </p:nvSpPr>
        <p:spPr>
          <a:xfrm>
            <a:off x="569906" y="5685515"/>
            <a:ext cx="7674117" cy="123111"/>
          </a:xfrm>
          <a:prstGeom prst="rect">
            <a:avLst/>
          </a:prstGeom>
          <a:noFill/>
        </p:spPr>
        <p:txBody>
          <a:bodyPr wrap="square" lIns="0" tIns="0" rIns="0" bIns="0" rtlCol="0">
            <a:spAutoFit/>
          </a:bodyPr>
          <a:lstStyle/>
          <a:p>
            <a:r>
              <a:rPr lang="en-US" sz="800" b="0" i="1" kern="1200">
                <a:solidFill>
                  <a:schemeClr val="bg1"/>
                </a:solidFill>
                <a:latin typeface="Arial" charset="0"/>
                <a:ea typeface="Arial" charset="0"/>
                <a:cs typeface="Arial" charset="0"/>
              </a:rPr>
              <a:t>Disclaimer: This is not a formal dissemination of information by FDA and does not represent Agency position or policy.</a:t>
            </a:r>
            <a:endParaRPr lang="en-US" sz="800" b="0" i="1">
              <a:solidFill>
                <a:schemeClr val="bg1"/>
              </a:solidFill>
              <a:latin typeface="Arial" charset="0"/>
              <a:ea typeface="Arial" charset="0"/>
              <a:cs typeface="Arial" charset="0"/>
            </a:endParaRPr>
          </a:p>
        </p:txBody>
      </p:sp>
      <p:sp>
        <p:nvSpPr>
          <p:cNvPr id="7" name="TextBox 6"/>
          <p:cNvSpPr txBox="1"/>
          <p:nvPr userDrawn="1"/>
        </p:nvSpPr>
        <p:spPr>
          <a:xfrm>
            <a:off x="394009" y="6373551"/>
            <a:ext cx="3012401" cy="184666"/>
          </a:xfrm>
          <a:prstGeom prst="rect">
            <a:avLst/>
          </a:prstGeom>
          <a:noFill/>
        </p:spPr>
        <p:txBody>
          <a:bodyPr wrap="square" lIns="18288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a:solidFill>
                  <a:schemeClr val="bg1"/>
                </a:solidFill>
                <a:latin typeface="Arial" charset="0"/>
                <a:ea typeface="Arial" charset="0"/>
                <a:cs typeface="Arial" charset="0"/>
              </a:rPr>
              <a:t>Month XX,</a:t>
            </a:r>
            <a:r>
              <a:rPr lang="en-US" sz="1200" b="0" i="0" baseline="0">
                <a:solidFill>
                  <a:schemeClr val="bg1"/>
                </a:solidFill>
                <a:latin typeface="Arial" charset="0"/>
                <a:ea typeface="Arial" charset="0"/>
                <a:cs typeface="Arial" charset="0"/>
              </a:rPr>
              <a:t> XXXX</a:t>
            </a:r>
            <a:endParaRPr lang="en-US" sz="1200" b="0" i="0">
              <a:solidFill>
                <a:schemeClr val="bg1"/>
              </a:solidFill>
              <a:latin typeface="Arial" charset="0"/>
              <a:ea typeface="Arial" charset="0"/>
              <a:cs typeface="Arial" charset="0"/>
            </a:endParaRPr>
          </a:p>
        </p:txBody>
      </p:sp>
      <p:sp>
        <p:nvSpPr>
          <p:cNvPr id="3" name="Title 2">
            <a:extLst>
              <a:ext uri="{FF2B5EF4-FFF2-40B4-BE49-F238E27FC236}">
                <a16:creationId xmlns:a16="http://schemas.microsoft.com/office/drawing/2014/main" id="{3C150769-3AE0-4E6D-A731-031BFF688B27}"/>
              </a:ext>
            </a:extLst>
          </p:cNvPr>
          <p:cNvSpPr>
            <a:spLocks noGrp="1"/>
          </p:cNvSpPr>
          <p:nvPr>
            <p:ph type="title" hasCustomPrompt="1"/>
          </p:nvPr>
        </p:nvSpPr>
        <p:spPr>
          <a:xfrm>
            <a:off x="301752" y="1408176"/>
            <a:ext cx="7576460" cy="2029968"/>
          </a:xfrm>
          <a:noFill/>
        </p:spPr>
        <p:txBody>
          <a:bodyPr vert="horz" lIns="274320" tIns="0" rIns="914400" bIns="182880" rtlCol="0">
            <a:normAutofit/>
          </a:bodyPr>
          <a:lstStyle>
            <a:lvl1pPr>
              <a:defRPr lang="en-US" spc="0" dirty="0"/>
            </a:lvl1pPr>
          </a:lstStyle>
          <a:p>
            <a:pPr marL="0" lvl="0" indent="0">
              <a:spcBef>
                <a:spcPts val="0"/>
              </a:spcBef>
              <a:spcAft>
                <a:spcPts val="600"/>
              </a:spcAft>
              <a:buClr>
                <a:schemeClr val="accent4"/>
              </a:buClr>
              <a:buFont typeface="+mj-lt"/>
            </a:pPr>
            <a:r>
              <a:rPr lang="en-US"/>
              <a:t>Title SLIDE: Click here to add presentation title.</a:t>
            </a:r>
          </a:p>
        </p:txBody>
      </p:sp>
      <p:pic>
        <p:nvPicPr>
          <p:cNvPr id="12" name="Picture 11" descr="U.S. Food and Drug Administration (FDA) logo.">
            <a:extLst>
              <a:ext uri="{FF2B5EF4-FFF2-40B4-BE49-F238E27FC236}">
                <a16:creationId xmlns:a16="http://schemas.microsoft.com/office/drawing/2014/main" id="{CF5B048A-4B27-41AC-A50E-1421D4ABBBA7}"/>
              </a:ext>
            </a:extLst>
          </p:cNvPr>
          <p:cNvPicPr>
            <a:picLocks noChangeAspect="1"/>
          </p:cNvPicPr>
          <p:nvPr userDrawn="1"/>
        </p:nvPicPr>
        <p:blipFill>
          <a:blip r:embed="rId2"/>
          <a:stretch>
            <a:fillRect/>
          </a:stretch>
        </p:blipFill>
        <p:spPr>
          <a:xfrm>
            <a:off x="11070292" y="228600"/>
            <a:ext cx="826848" cy="992218"/>
          </a:xfrm>
          <a:prstGeom prst="rect">
            <a:avLst/>
          </a:prstGeom>
        </p:spPr>
      </p:pic>
    </p:spTree>
    <p:extLst>
      <p:ext uri="{BB962C8B-B14F-4D97-AF65-F5344CB8AC3E}">
        <p14:creationId xmlns:p14="http://schemas.microsoft.com/office/powerpoint/2010/main" val="1472159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684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icture Slide">
    <p:spTree>
      <p:nvGrpSpPr>
        <p:cNvPr id="1" name=""/>
        <p:cNvGrpSpPr/>
        <p:nvPr/>
      </p:nvGrpSpPr>
      <p:grpSpPr>
        <a:xfrm>
          <a:off x="0" y="0"/>
          <a:ext cx="0" cy="0"/>
          <a:chOff x="0" y="0"/>
          <a:chExt cx="0" cy="0"/>
        </a:xfrm>
      </p:grpSpPr>
      <p:sp>
        <p:nvSpPr>
          <p:cNvPr id="15" name="Picture Placeholder 2"/>
          <p:cNvSpPr>
            <a:spLocks noGrp="1"/>
          </p:cNvSpPr>
          <p:nvPr>
            <p:ph type="pic" sz="quarter" idx="10"/>
          </p:nvPr>
        </p:nvSpPr>
        <p:spPr>
          <a:xfrm>
            <a:off x="0" y="0"/>
            <a:ext cx="12192000" cy="6106332"/>
          </a:xfrm>
        </p:spPr>
        <p:txBody>
          <a:bodyPr lIns="0" rIns="0" anchor="ctr" anchorCtr="0"/>
          <a:lstStyle>
            <a:lvl1pPr algn="ctr">
              <a:defRPr b="0"/>
            </a:lvl1pPr>
          </a:lstStyle>
          <a:p>
            <a:endParaRPr lang="en-US"/>
          </a:p>
        </p:txBody>
      </p:sp>
      <p:sp>
        <p:nvSpPr>
          <p:cNvPr id="2" name="Title 1">
            <a:extLst>
              <a:ext uri="{FF2B5EF4-FFF2-40B4-BE49-F238E27FC236}">
                <a16:creationId xmlns:a16="http://schemas.microsoft.com/office/drawing/2014/main" id="{B34232C0-77C7-4F82-A8D7-715ED9122EC0}"/>
              </a:ext>
            </a:extLst>
          </p:cNvPr>
          <p:cNvSpPr>
            <a:spLocks noGrp="1"/>
          </p:cNvSpPr>
          <p:nvPr>
            <p:ph type="title"/>
          </p:nvPr>
        </p:nvSpPr>
        <p:spPr>
          <a:noFill/>
        </p:spPr>
        <p:txBody>
          <a:bodyPr/>
          <a:lstStyle>
            <a:lvl1pPr>
              <a:defRPr>
                <a:solidFill>
                  <a:srgbClr val="001871"/>
                </a:solidFill>
              </a:defRPr>
            </a:lvl1pPr>
          </a:lstStyle>
          <a:p>
            <a:r>
              <a:rPr lang="en-US"/>
              <a:t>Click to edit Master title style</a:t>
            </a:r>
          </a:p>
        </p:txBody>
      </p:sp>
    </p:spTree>
    <p:extLst>
      <p:ext uri="{BB962C8B-B14F-4D97-AF65-F5344CB8AC3E}">
        <p14:creationId xmlns:p14="http://schemas.microsoft.com/office/powerpoint/2010/main" val="2200799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ab Blue w/ graphic">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04795" y="6308725"/>
            <a:ext cx="660404" cy="438150"/>
          </a:xfrm>
          <a:prstGeom prst="rect">
            <a:avLst/>
          </a:prstGeom>
        </p:spPr>
        <p:txBody>
          <a:bodyPr lIns="182880" tIns="164592" rIns="91440" bIns="182880" anchor="ctr" anchorCtr="0"/>
          <a:lstStyle>
            <a:lvl1pPr>
              <a:defRPr sz="1050" b="0" i="0">
                <a:solidFill>
                  <a:srgbClr val="001871"/>
                </a:solidFill>
                <a:latin typeface="Arial" charset="0"/>
                <a:ea typeface="Arial" charset="0"/>
                <a:cs typeface="Arial" charset="0"/>
              </a:defRPr>
            </a:lvl1pPr>
          </a:lstStyle>
          <a:p>
            <a:fld id="{7E51EC4A-E7A6-2D4C-A2E0-861040353EB1}" type="slidenum">
              <a:rPr lang="en-US" smtClean="0"/>
              <a:pPr/>
              <a:t>‹#›</a:t>
            </a:fld>
            <a:endParaRPr lang="en-US"/>
          </a:p>
        </p:txBody>
      </p:sp>
      <p:sp>
        <p:nvSpPr>
          <p:cNvPr id="8" name="Title 7"/>
          <p:cNvSpPr>
            <a:spLocks noGrp="1"/>
          </p:cNvSpPr>
          <p:nvPr>
            <p:ph type="title" hasCustomPrompt="1"/>
          </p:nvPr>
        </p:nvSpPr>
        <p:spPr>
          <a:xfrm>
            <a:off x="294218" y="228600"/>
            <a:ext cx="10660294" cy="992218"/>
          </a:xfrm>
          <a:ln>
            <a:noFill/>
          </a:ln>
        </p:spPr>
        <p:txBody>
          <a:bodyPr/>
          <a:lstStyle>
            <a:lvl1pPr>
              <a:defRPr sz="2800"/>
            </a:lvl1pPr>
          </a:lstStyle>
          <a:p>
            <a:r>
              <a:rPr lang="en-US"/>
              <a:t>Click to add Title</a:t>
            </a:r>
          </a:p>
        </p:txBody>
      </p:sp>
      <p:sp>
        <p:nvSpPr>
          <p:cNvPr id="5" name="Rectangle 4"/>
          <p:cNvSpPr/>
          <p:nvPr userDrawn="1"/>
        </p:nvSpPr>
        <p:spPr>
          <a:xfrm>
            <a:off x="11058525" y="1295401"/>
            <a:ext cx="828675" cy="4947222"/>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rot="16200000">
            <a:off x="9570590" y="2960941"/>
            <a:ext cx="3825242" cy="492443"/>
          </a:xfrm>
          <a:prstGeom prst="rect">
            <a:avLst/>
          </a:prstGeom>
          <a:noFill/>
        </p:spPr>
        <p:txBody>
          <a:bodyPr wrap="square" lIns="0" tIns="0" rIns="0" bIns="0" rtlCol="0">
            <a:spAutoFit/>
          </a:bodyPr>
          <a:lstStyle/>
          <a:p>
            <a:pPr algn="ctr"/>
            <a:r>
              <a:rPr lang="en-US" sz="3200">
                <a:solidFill>
                  <a:schemeClr val="bg1"/>
                </a:solidFill>
              </a:rPr>
              <a:t># SECTION</a:t>
            </a:r>
            <a:r>
              <a:rPr lang="en-US" sz="3200" baseline="0">
                <a:solidFill>
                  <a:schemeClr val="bg1"/>
                </a:solidFill>
              </a:rPr>
              <a:t> TITLE</a:t>
            </a:r>
            <a:endParaRPr lang="en-US" sz="3200">
              <a:solidFill>
                <a:schemeClr val="bg1"/>
              </a:solidFill>
            </a:endParaRPr>
          </a:p>
        </p:txBody>
      </p:sp>
      <p:sp>
        <p:nvSpPr>
          <p:cNvPr id="12" name="Text Placeholder 3"/>
          <p:cNvSpPr>
            <a:spLocks noGrp="1"/>
          </p:cNvSpPr>
          <p:nvPr>
            <p:ph type="body" sz="quarter" idx="18" hasCustomPrompt="1"/>
          </p:nvPr>
        </p:nvSpPr>
        <p:spPr>
          <a:xfrm>
            <a:off x="304800" y="1294544"/>
            <a:ext cx="11582400" cy="4948077"/>
          </a:xfrm>
          <a:prstGeom prst="rect">
            <a:avLst/>
          </a:prstGeom>
          <a:noFill/>
        </p:spPr>
        <p:txBody>
          <a:bodyPr lIns="0" tIns="274320" rIns="0"/>
          <a:lstStyle>
            <a:lvl1pPr marL="342900" indent="-342900">
              <a:buClr>
                <a:srgbClr val="007DBA"/>
              </a:buClr>
              <a:buFont typeface="Arial" panose="020B0604020202020204" pitchFamily="34" charset="0"/>
              <a:buChar char="•"/>
              <a:defRPr b="0" i="0" baseline="0">
                <a:solidFill>
                  <a:srgbClr val="001871"/>
                </a:solidFill>
                <a:latin typeface="Arial" panose="020B0604020202020204" pitchFamily="34" charset="0"/>
                <a:ea typeface="Arial" panose="020B0604020202020204" pitchFamily="34" charset="0"/>
                <a:cs typeface="Arial" panose="020B0604020202020204" pitchFamily="34" charset="0"/>
              </a:defRPr>
            </a:lvl1pPr>
            <a:lvl2pPr marL="342900" indent="-342900">
              <a:buClr>
                <a:srgbClr val="007DBA"/>
              </a:buClr>
              <a:buFont typeface="Arial" charset="0"/>
              <a:buChar char="•"/>
              <a:defRPr sz="2200" b="0" i="0">
                <a:solidFill>
                  <a:srgbClr val="001871"/>
                </a:solidFill>
                <a:latin typeface="Arial" panose="020B0604020202020204" pitchFamily="34" charset="0"/>
                <a:ea typeface="Arial" panose="020B0604020202020204" pitchFamily="34" charset="0"/>
                <a:cs typeface="Arial" panose="020B0604020202020204" pitchFamily="34" charset="0"/>
              </a:defRPr>
            </a:lvl2pPr>
            <a:lvl3pPr marL="571500" indent="-342900">
              <a:buClr>
                <a:srgbClr val="007DBA"/>
              </a:buClr>
              <a:buFont typeface="Arial" panose="020B0604020202020204" pitchFamily="34" charset="0"/>
              <a:buChar char="–"/>
              <a:defRPr sz="2000" b="0" i="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800100" indent="-342900">
              <a:buClr>
                <a:srgbClr val="007DBA"/>
              </a:buClr>
              <a:buFont typeface="Wingdings" panose="05000000000000000000" pitchFamily="2" charset="2"/>
              <a:buChar char="§"/>
              <a:defRPr sz="1800" b="0" i="0">
                <a:solidFill>
                  <a:srgbClr val="001871"/>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007DBA"/>
              </a:buClr>
              <a:buFont typeface="Arial"/>
              <a:buChar char="•"/>
              <a:defRPr sz="1600" b="0" i="0" baseline="0">
                <a:solidFill>
                  <a:srgbClr val="001871"/>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001871"/>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a:solidFill>
                  <a:srgbClr val="001871"/>
                </a:solidFill>
              </a:rPr>
              <a:t>First Level</a:t>
            </a:r>
          </a:p>
          <a:p>
            <a:pPr marL="571500" lvl="2" indent="-342900">
              <a:buClr>
                <a:srgbClr val="007DBA"/>
              </a:buClr>
              <a:buFont typeface="Arial" panose="020B0604020202020204" pitchFamily="34" charset="0"/>
              <a:buChar char="–"/>
            </a:pPr>
            <a:r>
              <a:rPr lang="en-US">
                <a:solidFill>
                  <a:srgbClr val="001871"/>
                </a:solidFill>
              </a:rPr>
              <a:t>Second level		</a:t>
            </a:r>
          </a:p>
          <a:p>
            <a:pPr marL="800100" lvl="3" indent="-342900">
              <a:buClr>
                <a:srgbClr val="007DBA"/>
              </a:buClr>
              <a:buFont typeface="Wingdings" panose="05000000000000000000" pitchFamily="2" charset="2"/>
              <a:buChar char="§"/>
            </a:pPr>
            <a:r>
              <a:rPr lang="en-US">
                <a:solidFill>
                  <a:srgbClr val="001871"/>
                </a:solidFill>
              </a:rPr>
              <a:t>Third Level</a:t>
            </a:r>
          </a:p>
          <a:p>
            <a:pPr lvl="4"/>
            <a:endParaRPr lang="en-US"/>
          </a:p>
          <a:p>
            <a:pPr lvl="6"/>
            <a:r>
              <a:rPr lang="en-US"/>
              <a:t>Footnote</a:t>
            </a:r>
          </a:p>
        </p:txBody>
      </p:sp>
    </p:spTree>
    <p:extLst>
      <p:ext uri="{BB962C8B-B14F-4D97-AF65-F5344CB8AC3E}">
        <p14:creationId xmlns:p14="http://schemas.microsoft.com/office/powerpoint/2010/main" val="4041449527"/>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er Slide Thank you">
    <p:spTree>
      <p:nvGrpSpPr>
        <p:cNvPr id="1" name=""/>
        <p:cNvGrpSpPr/>
        <p:nvPr/>
      </p:nvGrpSpPr>
      <p:grpSpPr>
        <a:xfrm>
          <a:off x="0" y="0"/>
          <a:ext cx="0" cy="0"/>
          <a:chOff x="0" y="0"/>
          <a:chExt cx="0" cy="0"/>
        </a:xfrm>
      </p:grpSpPr>
      <p:sp>
        <p:nvSpPr>
          <p:cNvPr id="8" name="Text Placeholder 3"/>
          <p:cNvSpPr>
            <a:spLocks noGrp="1"/>
          </p:cNvSpPr>
          <p:nvPr>
            <p:ph type="body" sz="quarter" idx="18"/>
          </p:nvPr>
        </p:nvSpPr>
        <p:spPr>
          <a:xfrm>
            <a:off x="304800" y="1295401"/>
            <a:ext cx="11582400" cy="5384368"/>
          </a:xfrm>
          <a:prstGeom prst="rect">
            <a:avLst/>
          </a:prstGeom>
          <a:solidFill>
            <a:srgbClr val="007DBA"/>
          </a:solidFill>
        </p:spPr>
        <p:txBody>
          <a:bodyPr tIns="274320" rIns="0"/>
          <a:lstStyle>
            <a:lvl1pPr>
              <a:buClr>
                <a:schemeClr val="bg1"/>
              </a:buClr>
              <a:defRPr b="0" i="0" baseline="0">
                <a:solidFill>
                  <a:schemeClr val="bg1"/>
                </a:solidFill>
              </a:defRPr>
            </a:lvl1pPr>
            <a:lvl2pPr marL="0" indent="0">
              <a:buClr>
                <a:schemeClr val="bg1"/>
              </a:buClr>
              <a:buNone/>
              <a:defRPr>
                <a:solidFill>
                  <a:schemeClr val="bg1"/>
                </a:solidFill>
              </a:defRPr>
            </a:lvl2pPr>
            <a:lvl3pPr marL="342900" indent="-342900">
              <a:buClr>
                <a:schemeClr val="bg1"/>
              </a:buClr>
              <a:buFont typeface="Arial" charset="0"/>
              <a:buChar char="•"/>
              <a:defRPr>
                <a:solidFill>
                  <a:schemeClr val="bg1"/>
                </a:solidFill>
              </a:defRPr>
            </a:lvl3pPr>
            <a:lvl4pPr marL="457200" indent="-228600">
              <a:buClr>
                <a:schemeClr val="bg1"/>
              </a:buClr>
              <a:buFont typeface="Lucida Grande"/>
              <a:buChar char="-"/>
              <a:defRPr>
                <a:solidFill>
                  <a:schemeClr val="bg1"/>
                </a:solidFill>
              </a:defRPr>
            </a:lvl4pPr>
            <a:lvl5pPr marL="685800" indent="-228600">
              <a:lnSpc>
                <a:spcPts val="2000"/>
              </a:lnSpc>
              <a:spcAft>
                <a:spcPts val="400"/>
              </a:spcAft>
              <a:buClr>
                <a:schemeClr val="bg1"/>
              </a:buClr>
              <a:buFont typeface="Arial"/>
              <a:buChar char="•"/>
              <a:defRPr sz="1800" baseline="0">
                <a:solidFill>
                  <a:schemeClr val="bg1"/>
                </a:solidFill>
              </a:defRPr>
            </a:lvl5pPr>
            <a:lvl6pPr marL="685800" indent="0">
              <a:lnSpc>
                <a:spcPts val="1800"/>
              </a:lnSpc>
              <a:buClr>
                <a:schemeClr val="tx1"/>
              </a:buClr>
              <a:buFont typeface="Lucida Grande"/>
              <a:buNone/>
              <a:defRPr sz="1600"/>
            </a:lvl6pPr>
            <a:lvl7pPr marL="0" indent="0">
              <a:lnSpc>
                <a:spcPts val="1600"/>
              </a:lnSpc>
              <a:buClr>
                <a:schemeClr val="bg1"/>
              </a:buClr>
              <a:buFontTx/>
              <a:buNone/>
              <a:defRPr b="0" i="1">
                <a:solidFill>
                  <a:schemeClr val="bg1"/>
                </a:solidFill>
              </a:defRPr>
            </a:lvl7pPr>
          </a:lstStyle>
          <a:p>
            <a:pPr lvl="0"/>
            <a:endParaRPr lang="en-US"/>
          </a:p>
        </p:txBody>
      </p:sp>
      <p:sp>
        <p:nvSpPr>
          <p:cNvPr id="5" name="Title 7"/>
          <p:cNvSpPr>
            <a:spLocks noGrp="1"/>
          </p:cNvSpPr>
          <p:nvPr>
            <p:ph type="title" hasCustomPrompt="1"/>
          </p:nvPr>
        </p:nvSpPr>
        <p:spPr>
          <a:xfrm>
            <a:off x="294218" y="228600"/>
            <a:ext cx="10660294" cy="992218"/>
          </a:xfrm>
          <a:ln>
            <a:noFill/>
          </a:ln>
        </p:spPr>
        <p:txBody>
          <a:bodyPr/>
          <a:lstStyle>
            <a:lvl1pPr>
              <a:defRPr sz="2800"/>
            </a:lvl1pPr>
          </a:lstStyle>
          <a:p>
            <a:r>
              <a:rPr lang="en-US"/>
              <a:t>THE END</a:t>
            </a:r>
          </a:p>
        </p:txBody>
      </p:sp>
      <p:pic>
        <p:nvPicPr>
          <p:cNvPr id="6" name="Picture 5" descr="U.S. Food and Drug Administration (FDA) logo."/>
          <p:cNvPicPr>
            <a:picLocks noChangeAspect="1"/>
          </p:cNvPicPr>
          <p:nvPr userDrawn="1"/>
        </p:nvPicPr>
        <p:blipFill>
          <a:blip r:embed="rId2"/>
          <a:stretch>
            <a:fillRect/>
          </a:stretch>
        </p:blipFill>
        <p:spPr>
          <a:xfrm>
            <a:off x="11060351" y="228600"/>
            <a:ext cx="826848" cy="992218"/>
          </a:xfrm>
          <a:prstGeom prst="rect">
            <a:avLst/>
          </a:prstGeom>
        </p:spPr>
      </p:pic>
    </p:spTree>
    <p:extLst>
      <p:ext uri="{BB962C8B-B14F-4D97-AF65-F5344CB8AC3E}">
        <p14:creationId xmlns:p14="http://schemas.microsoft.com/office/powerpoint/2010/main" val="726237632"/>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6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1" y="1"/>
            <a:ext cx="8005233" cy="5959475"/>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Rectangle 1"/>
          <p:cNvSpPr/>
          <p:nvPr userDrawn="1"/>
        </p:nvSpPr>
        <p:spPr>
          <a:xfrm>
            <a:off x="0" y="6042992"/>
            <a:ext cx="12192000" cy="815009"/>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ext Placeholder 21"/>
          <p:cNvSpPr>
            <a:spLocks noGrp="1"/>
          </p:cNvSpPr>
          <p:nvPr>
            <p:ph type="body" sz="quarter" idx="12"/>
          </p:nvPr>
        </p:nvSpPr>
        <p:spPr>
          <a:xfrm>
            <a:off x="394010" y="3892842"/>
            <a:ext cx="5710767" cy="1338943"/>
          </a:xfrm>
          <a:noFill/>
        </p:spPr>
        <p:txBody>
          <a:bodyPr lIns="182880" tIns="228600" rIns="914400" bIns="0" anchor="t" anchorCtr="0">
            <a:norm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i="1" kern="1200" smtClean="0">
                <a:solidFill>
                  <a:schemeClr val="bg1"/>
                </a:solidFill>
              </a:defRPr>
            </a:lvl1pPr>
            <a:lvl2pPr marL="0" indent="0">
              <a:lnSpc>
                <a:spcPct val="100000"/>
              </a:lnSpc>
              <a:spcAft>
                <a:spcPts val="400"/>
              </a:spcAft>
              <a:buNone/>
              <a:defRPr sz="1400" baseline="0">
                <a:solidFill>
                  <a:schemeClr val="accent4"/>
                </a:solidFill>
              </a:defRPr>
            </a:lvl2pPr>
            <a:lvl3pPr marL="914400" indent="0">
              <a:buNone/>
              <a:defRPr sz="1500">
                <a:solidFill>
                  <a:schemeClr val="accent4"/>
                </a:solidFill>
              </a:defRPr>
            </a:lvl3pPr>
            <a:lvl4pPr marL="1371600" indent="0">
              <a:buNone/>
              <a:defRPr sz="1500">
                <a:solidFill>
                  <a:schemeClr val="accent4"/>
                </a:solidFill>
              </a:defRPr>
            </a:lvl4pPr>
            <a:lvl5pPr marL="1828800" indent="0">
              <a:buNone/>
              <a:defRPr sz="1500">
                <a:solidFill>
                  <a:schemeClr val="accent4"/>
                </a:solidFill>
              </a:defRPr>
            </a:lvl5pPr>
          </a:lstStyle>
          <a:p>
            <a:pPr lvl="0"/>
            <a:endParaRPr lang="en-US"/>
          </a:p>
        </p:txBody>
      </p:sp>
      <p:sp>
        <p:nvSpPr>
          <p:cNvPr id="10" name="TextBox 9"/>
          <p:cNvSpPr txBox="1"/>
          <p:nvPr userDrawn="1"/>
        </p:nvSpPr>
        <p:spPr>
          <a:xfrm>
            <a:off x="8370840" y="6381494"/>
            <a:ext cx="3687337"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a:solidFill>
                  <a:schemeClr val="bg1"/>
                </a:solidFill>
                <a:latin typeface="Arial" charset="0"/>
                <a:ea typeface="Arial" charset="0"/>
                <a:cs typeface="Arial" charset="0"/>
              </a:rPr>
              <a:t>CENTER</a:t>
            </a:r>
            <a:r>
              <a:rPr lang="en-US" sz="1200" b="1" i="0" baseline="0">
                <a:solidFill>
                  <a:schemeClr val="bg1"/>
                </a:solidFill>
                <a:latin typeface="Arial" charset="0"/>
                <a:ea typeface="Arial" charset="0"/>
                <a:cs typeface="Arial" charset="0"/>
              </a:rPr>
              <a:t> FOR TOBACCO PRODUCTS</a:t>
            </a:r>
            <a:endParaRPr lang="en-US" sz="1200" b="1" i="0">
              <a:solidFill>
                <a:schemeClr val="bg1"/>
              </a:solidFill>
              <a:latin typeface="Arial" charset="0"/>
              <a:ea typeface="Arial" charset="0"/>
              <a:cs typeface="Arial" charset="0"/>
            </a:endParaRPr>
          </a:p>
        </p:txBody>
      </p:sp>
      <p:sp>
        <p:nvSpPr>
          <p:cNvPr id="7" name="TextBox 6"/>
          <p:cNvSpPr txBox="1"/>
          <p:nvPr userDrawn="1"/>
        </p:nvSpPr>
        <p:spPr>
          <a:xfrm>
            <a:off x="394009" y="6368474"/>
            <a:ext cx="3012401" cy="184666"/>
          </a:xfrm>
          <a:prstGeom prst="rect">
            <a:avLst/>
          </a:prstGeom>
          <a:noFill/>
        </p:spPr>
        <p:txBody>
          <a:bodyPr wrap="square" lIns="18288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a:solidFill>
                  <a:schemeClr val="bg1"/>
                </a:solidFill>
                <a:latin typeface="Arial" charset="0"/>
                <a:ea typeface="Arial" charset="0"/>
                <a:cs typeface="Arial" charset="0"/>
              </a:rPr>
              <a:t>Month XX,</a:t>
            </a:r>
            <a:r>
              <a:rPr lang="en-US" sz="1200" b="0" i="0" baseline="0">
                <a:solidFill>
                  <a:schemeClr val="bg1"/>
                </a:solidFill>
                <a:latin typeface="Arial" charset="0"/>
                <a:ea typeface="Arial" charset="0"/>
                <a:cs typeface="Arial" charset="0"/>
              </a:rPr>
              <a:t> XXXX</a:t>
            </a:r>
            <a:endParaRPr lang="en-US" sz="1200" b="0" i="0">
              <a:solidFill>
                <a:schemeClr val="bg1"/>
              </a:solidFill>
              <a:latin typeface="Arial" charset="0"/>
              <a:ea typeface="Arial" charset="0"/>
              <a:cs typeface="Arial" charset="0"/>
            </a:endParaRPr>
          </a:p>
        </p:txBody>
      </p:sp>
      <p:sp>
        <p:nvSpPr>
          <p:cNvPr id="8" name="Picture Placeholder 7"/>
          <p:cNvSpPr>
            <a:spLocks noGrp="1"/>
          </p:cNvSpPr>
          <p:nvPr>
            <p:ph type="pic" sz="quarter" idx="13"/>
          </p:nvPr>
        </p:nvSpPr>
        <p:spPr>
          <a:xfrm>
            <a:off x="8132233" y="-1"/>
            <a:ext cx="4059768" cy="5959476"/>
          </a:xfrm>
        </p:spPr>
        <p:txBody>
          <a:bodyPr anchor="ctr"/>
          <a:lstStyle>
            <a:lvl1pPr algn="ctr">
              <a:defRPr/>
            </a:lvl1pPr>
          </a:lstStyle>
          <a:p>
            <a:endParaRPr lang="en-US"/>
          </a:p>
        </p:txBody>
      </p:sp>
      <p:sp>
        <p:nvSpPr>
          <p:cNvPr id="11" name="TextBox 10"/>
          <p:cNvSpPr txBox="1"/>
          <p:nvPr userDrawn="1"/>
        </p:nvSpPr>
        <p:spPr>
          <a:xfrm>
            <a:off x="569906" y="5685515"/>
            <a:ext cx="7674117" cy="123111"/>
          </a:xfrm>
          <a:prstGeom prst="rect">
            <a:avLst/>
          </a:prstGeom>
          <a:noFill/>
        </p:spPr>
        <p:txBody>
          <a:bodyPr wrap="square" lIns="0" tIns="0" rIns="0" bIns="0" rtlCol="0">
            <a:spAutoFit/>
          </a:bodyPr>
          <a:lstStyle/>
          <a:p>
            <a:r>
              <a:rPr lang="en-US" sz="800" b="0" i="1" kern="1200">
                <a:solidFill>
                  <a:schemeClr val="bg1"/>
                </a:solidFill>
                <a:latin typeface="Arial" charset="0"/>
                <a:ea typeface="Arial" charset="0"/>
                <a:cs typeface="Arial" charset="0"/>
              </a:rPr>
              <a:t>Disclaimer: This is not a formal dissemination of information by FDA and does not represent Agency position or policy.</a:t>
            </a:r>
            <a:endParaRPr lang="en-US" sz="800" b="0" i="1">
              <a:solidFill>
                <a:schemeClr val="bg1"/>
              </a:solidFill>
              <a:latin typeface="Arial" charset="0"/>
              <a:ea typeface="Arial" charset="0"/>
              <a:cs typeface="Arial" charset="0"/>
            </a:endParaRPr>
          </a:p>
        </p:txBody>
      </p:sp>
      <p:pic>
        <p:nvPicPr>
          <p:cNvPr id="13" name="Picture 12" descr="U.S. Food and Drug Administration (FDA) logo.">
            <a:extLst>
              <a:ext uri="{FF2B5EF4-FFF2-40B4-BE49-F238E27FC236}">
                <a16:creationId xmlns:a16="http://schemas.microsoft.com/office/drawing/2014/main" id="{B6E4C4DB-BAE5-4B44-83B5-E611E8D1AD71}"/>
              </a:ext>
            </a:extLst>
          </p:cNvPr>
          <p:cNvPicPr>
            <a:picLocks noChangeAspect="1"/>
          </p:cNvPicPr>
          <p:nvPr userDrawn="1"/>
        </p:nvPicPr>
        <p:blipFill>
          <a:blip r:embed="rId2"/>
          <a:stretch>
            <a:fillRect/>
          </a:stretch>
        </p:blipFill>
        <p:spPr>
          <a:xfrm>
            <a:off x="11070292" y="228600"/>
            <a:ext cx="826848" cy="992218"/>
          </a:xfrm>
          <a:prstGeom prst="rect">
            <a:avLst/>
          </a:prstGeom>
        </p:spPr>
      </p:pic>
      <p:sp>
        <p:nvSpPr>
          <p:cNvPr id="3" name="Title 2">
            <a:extLst>
              <a:ext uri="{FF2B5EF4-FFF2-40B4-BE49-F238E27FC236}">
                <a16:creationId xmlns:a16="http://schemas.microsoft.com/office/drawing/2014/main" id="{AF4C599E-5AD9-40E8-A8EC-9D7C55B9F301}"/>
              </a:ext>
            </a:extLst>
          </p:cNvPr>
          <p:cNvSpPr>
            <a:spLocks noGrp="1"/>
          </p:cNvSpPr>
          <p:nvPr>
            <p:ph type="title" hasCustomPrompt="1"/>
          </p:nvPr>
        </p:nvSpPr>
        <p:spPr>
          <a:xfrm>
            <a:off x="304803" y="1406322"/>
            <a:ext cx="7576456" cy="2032789"/>
          </a:xfrm>
          <a:noFill/>
        </p:spPr>
        <p:txBody>
          <a:bodyPr vert="horz" lIns="274320" tIns="0" rIns="914400" bIns="182880" rtlCol="0">
            <a:normAutofit/>
          </a:bodyPr>
          <a:lstStyle>
            <a:lvl1pPr>
              <a:defRPr lang="en-US" spc="0" dirty="0"/>
            </a:lvl1pPr>
          </a:lstStyle>
          <a:p>
            <a:pPr marL="0" lvl="0" indent="0">
              <a:spcBef>
                <a:spcPts val="0"/>
              </a:spcBef>
              <a:spcAft>
                <a:spcPts val="600"/>
              </a:spcAft>
              <a:buClr>
                <a:schemeClr val="accent4"/>
              </a:buClr>
              <a:buFont typeface="+mj-lt"/>
            </a:pPr>
            <a:r>
              <a:rPr lang="en-US"/>
              <a:t>Title SLIDE: Click here to add presentation title.</a:t>
            </a:r>
          </a:p>
        </p:txBody>
      </p:sp>
    </p:spTree>
    <p:extLst>
      <p:ext uri="{BB962C8B-B14F-4D97-AF65-F5344CB8AC3E}">
        <p14:creationId xmlns:p14="http://schemas.microsoft.com/office/powerpoint/2010/main" val="124949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1" y="-1"/>
            <a:ext cx="8005233" cy="5959475"/>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Rectangle 1"/>
          <p:cNvSpPr/>
          <p:nvPr userDrawn="1"/>
        </p:nvSpPr>
        <p:spPr>
          <a:xfrm>
            <a:off x="0" y="6042992"/>
            <a:ext cx="12192000" cy="815009"/>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Text Placeholder 21"/>
          <p:cNvSpPr>
            <a:spLocks noGrp="1"/>
          </p:cNvSpPr>
          <p:nvPr>
            <p:ph type="body" sz="quarter" idx="12"/>
          </p:nvPr>
        </p:nvSpPr>
        <p:spPr>
          <a:xfrm>
            <a:off x="394010" y="3892842"/>
            <a:ext cx="5710767" cy="1338943"/>
          </a:xfrm>
          <a:noFill/>
        </p:spPr>
        <p:txBody>
          <a:bodyPr lIns="182880" tIns="228600" rIns="914400" bIns="0" anchor="t" anchorCtr="0">
            <a:norm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i="1" kern="1200" smtClean="0">
                <a:solidFill>
                  <a:schemeClr val="bg1"/>
                </a:solidFill>
              </a:defRPr>
            </a:lvl1pPr>
            <a:lvl2pPr marL="0" indent="0">
              <a:lnSpc>
                <a:spcPct val="100000"/>
              </a:lnSpc>
              <a:spcAft>
                <a:spcPts val="400"/>
              </a:spcAft>
              <a:buNone/>
              <a:defRPr sz="1400" baseline="0">
                <a:solidFill>
                  <a:schemeClr val="accent4"/>
                </a:solidFill>
              </a:defRPr>
            </a:lvl2pPr>
            <a:lvl3pPr marL="914400" indent="0">
              <a:buNone/>
              <a:defRPr sz="1500">
                <a:solidFill>
                  <a:schemeClr val="accent4"/>
                </a:solidFill>
              </a:defRPr>
            </a:lvl3pPr>
            <a:lvl4pPr marL="1371600" indent="0">
              <a:buNone/>
              <a:defRPr sz="1500">
                <a:solidFill>
                  <a:schemeClr val="accent4"/>
                </a:solidFill>
              </a:defRPr>
            </a:lvl4pPr>
            <a:lvl5pPr marL="1828800" indent="0">
              <a:buNone/>
              <a:defRPr sz="1500">
                <a:solidFill>
                  <a:schemeClr val="accent4"/>
                </a:solidFill>
              </a:defRPr>
            </a:lvl5pPr>
          </a:lstStyle>
          <a:p>
            <a:pPr lvl="0"/>
            <a:endParaRPr lang="en-US"/>
          </a:p>
        </p:txBody>
      </p:sp>
      <p:sp>
        <p:nvSpPr>
          <p:cNvPr id="10" name="TextBox 9"/>
          <p:cNvSpPr txBox="1"/>
          <p:nvPr userDrawn="1"/>
        </p:nvSpPr>
        <p:spPr>
          <a:xfrm>
            <a:off x="8370836" y="6381494"/>
            <a:ext cx="3746808"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a:solidFill>
                  <a:schemeClr val="bg1"/>
                </a:solidFill>
                <a:latin typeface="Arial" charset="0"/>
                <a:ea typeface="Arial" charset="0"/>
                <a:cs typeface="Arial" charset="0"/>
              </a:rPr>
              <a:t>CENTER</a:t>
            </a:r>
            <a:r>
              <a:rPr lang="en-US" sz="1200" b="1" i="0" baseline="0">
                <a:solidFill>
                  <a:schemeClr val="bg1"/>
                </a:solidFill>
                <a:latin typeface="Arial" charset="0"/>
                <a:ea typeface="Arial" charset="0"/>
                <a:cs typeface="Arial" charset="0"/>
              </a:rPr>
              <a:t> FOR TOBACCO PRODUCTS</a:t>
            </a:r>
            <a:endParaRPr lang="en-US" sz="1200" b="1" i="0">
              <a:solidFill>
                <a:schemeClr val="bg1"/>
              </a:solidFill>
              <a:latin typeface="Arial" charset="0"/>
              <a:ea typeface="Arial" charset="0"/>
              <a:cs typeface="Arial" charset="0"/>
            </a:endParaRPr>
          </a:p>
        </p:txBody>
      </p:sp>
      <p:sp>
        <p:nvSpPr>
          <p:cNvPr id="8" name="Picture Placeholder 7"/>
          <p:cNvSpPr>
            <a:spLocks noGrp="1"/>
          </p:cNvSpPr>
          <p:nvPr>
            <p:ph type="pic" sz="quarter" idx="13"/>
          </p:nvPr>
        </p:nvSpPr>
        <p:spPr>
          <a:xfrm>
            <a:off x="8132233" y="-1"/>
            <a:ext cx="4059768" cy="5959476"/>
          </a:xfrm>
          <a:solidFill>
            <a:schemeClr val="bg1">
              <a:lumMod val="85000"/>
            </a:schemeClr>
          </a:solidFill>
        </p:spPr>
        <p:txBody>
          <a:bodyPr anchor="ctr"/>
          <a:lstStyle>
            <a:lvl1pPr algn="ctr">
              <a:defRPr/>
            </a:lvl1pPr>
          </a:lstStyle>
          <a:p>
            <a:endParaRPr lang="en-US"/>
          </a:p>
        </p:txBody>
      </p:sp>
      <p:sp>
        <p:nvSpPr>
          <p:cNvPr id="14" name="TextBox 13"/>
          <p:cNvSpPr txBox="1"/>
          <p:nvPr userDrawn="1"/>
        </p:nvSpPr>
        <p:spPr>
          <a:xfrm>
            <a:off x="394009" y="6368474"/>
            <a:ext cx="3012401" cy="184666"/>
          </a:xfrm>
          <a:prstGeom prst="rect">
            <a:avLst/>
          </a:prstGeom>
          <a:noFill/>
        </p:spPr>
        <p:txBody>
          <a:bodyPr wrap="square" lIns="18288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a:solidFill>
                  <a:schemeClr val="bg1"/>
                </a:solidFill>
                <a:latin typeface="Arial" charset="0"/>
                <a:ea typeface="Arial" charset="0"/>
                <a:cs typeface="Arial" charset="0"/>
              </a:rPr>
              <a:t>Month XX,</a:t>
            </a:r>
            <a:r>
              <a:rPr lang="en-US" sz="1200" b="0" i="0" baseline="0">
                <a:solidFill>
                  <a:schemeClr val="bg1"/>
                </a:solidFill>
                <a:latin typeface="Arial" charset="0"/>
                <a:ea typeface="Arial" charset="0"/>
                <a:cs typeface="Arial" charset="0"/>
              </a:rPr>
              <a:t> XXXX</a:t>
            </a:r>
            <a:endParaRPr lang="en-US" sz="1200" b="0" i="0">
              <a:solidFill>
                <a:schemeClr val="bg1"/>
              </a:solidFill>
              <a:latin typeface="Arial" charset="0"/>
              <a:ea typeface="Arial" charset="0"/>
              <a:cs typeface="Arial" charset="0"/>
            </a:endParaRPr>
          </a:p>
        </p:txBody>
      </p:sp>
      <p:sp>
        <p:nvSpPr>
          <p:cNvPr id="15" name="TextBox 14"/>
          <p:cNvSpPr txBox="1"/>
          <p:nvPr userDrawn="1"/>
        </p:nvSpPr>
        <p:spPr>
          <a:xfrm>
            <a:off x="569906" y="5685515"/>
            <a:ext cx="7674117" cy="123111"/>
          </a:xfrm>
          <a:prstGeom prst="rect">
            <a:avLst/>
          </a:prstGeom>
          <a:noFill/>
        </p:spPr>
        <p:txBody>
          <a:bodyPr wrap="square" lIns="0" tIns="0" rIns="0" bIns="0" rtlCol="0">
            <a:spAutoFit/>
          </a:bodyPr>
          <a:lstStyle/>
          <a:p>
            <a:r>
              <a:rPr lang="en-US" sz="800" b="0" i="1" kern="1200">
                <a:solidFill>
                  <a:schemeClr val="bg1"/>
                </a:solidFill>
                <a:latin typeface="Arial" charset="0"/>
                <a:ea typeface="Arial" charset="0"/>
                <a:cs typeface="Arial" charset="0"/>
              </a:rPr>
              <a:t>Disclaimer: This is not a formal dissemination of information by FDA and does not represent Agency position or policy.</a:t>
            </a:r>
            <a:endParaRPr lang="en-US" sz="800" b="0" i="1">
              <a:solidFill>
                <a:schemeClr val="bg1"/>
              </a:solidFill>
              <a:latin typeface="Arial" charset="0"/>
              <a:ea typeface="Arial" charset="0"/>
              <a:cs typeface="Arial" charset="0"/>
            </a:endParaRPr>
          </a:p>
        </p:txBody>
      </p:sp>
      <p:pic>
        <p:nvPicPr>
          <p:cNvPr id="12" name="Picture 11" descr="U.S. Food and Drug Administration (FDA) logo.">
            <a:extLst>
              <a:ext uri="{FF2B5EF4-FFF2-40B4-BE49-F238E27FC236}">
                <a16:creationId xmlns:a16="http://schemas.microsoft.com/office/drawing/2014/main" id="{1C51ED16-FD68-4E8F-86AD-74F1D32C7A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82522"/>
          <a:stretch/>
        </p:blipFill>
        <p:spPr>
          <a:xfrm>
            <a:off x="11053121" y="228600"/>
            <a:ext cx="832047" cy="992218"/>
          </a:xfrm>
          <a:prstGeom prst="rect">
            <a:avLst/>
          </a:prstGeom>
        </p:spPr>
      </p:pic>
      <p:sp>
        <p:nvSpPr>
          <p:cNvPr id="3" name="Title 2">
            <a:extLst>
              <a:ext uri="{FF2B5EF4-FFF2-40B4-BE49-F238E27FC236}">
                <a16:creationId xmlns:a16="http://schemas.microsoft.com/office/drawing/2014/main" id="{44A96E9E-8B04-4567-82DD-2592886C2E91}"/>
              </a:ext>
            </a:extLst>
          </p:cNvPr>
          <p:cNvSpPr>
            <a:spLocks noGrp="1"/>
          </p:cNvSpPr>
          <p:nvPr>
            <p:ph type="title" hasCustomPrompt="1"/>
          </p:nvPr>
        </p:nvSpPr>
        <p:spPr>
          <a:xfrm>
            <a:off x="304803" y="1408176"/>
            <a:ext cx="7576456" cy="2029968"/>
          </a:xfrm>
          <a:noFill/>
        </p:spPr>
        <p:txBody>
          <a:bodyPr vert="horz" lIns="274320" tIns="0" rIns="914400" bIns="182880" rtlCol="0">
            <a:normAutofit/>
          </a:bodyPr>
          <a:lstStyle>
            <a:lvl1pPr>
              <a:defRPr lang="en-US" spc="0"/>
            </a:lvl1pPr>
          </a:lstStyle>
          <a:p>
            <a:pPr marL="0" lvl="0" indent="0">
              <a:spcBef>
                <a:spcPts val="0"/>
              </a:spcBef>
              <a:spcAft>
                <a:spcPts val="600"/>
              </a:spcAft>
              <a:buClr>
                <a:schemeClr val="accent4"/>
              </a:buClr>
              <a:buFont typeface="+mj-lt"/>
            </a:pPr>
            <a:r>
              <a:rPr lang="en-US"/>
              <a:t>Title SLIDE: Click here to add presentation title.</a:t>
            </a:r>
          </a:p>
        </p:txBody>
      </p:sp>
    </p:spTree>
    <p:extLst>
      <p:ext uri="{BB962C8B-B14F-4D97-AF65-F5344CB8AC3E}">
        <p14:creationId xmlns:p14="http://schemas.microsoft.com/office/powerpoint/2010/main" val="84636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7" name="Text Placeholder 3"/>
          <p:cNvSpPr>
            <a:spLocks noGrp="1"/>
          </p:cNvSpPr>
          <p:nvPr>
            <p:ph type="body" sz="quarter" idx="18" hasCustomPrompt="1"/>
          </p:nvPr>
        </p:nvSpPr>
        <p:spPr>
          <a:xfrm>
            <a:off x="304801" y="1295400"/>
            <a:ext cx="7697076" cy="4947222"/>
          </a:xfrm>
          <a:prstGeom prst="rect">
            <a:avLst/>
          </a:prstGeom>
          <a:solidFill>
            <a:srgbClr val="007DBA"/>
          </a:solidFill>
        </p:spPr>
        <p:txBody>
          <a:bodyPr tIns="274320" rIns="0" anchor="t"/>
          <a:lstStyle>
            <a:lvl1pPr marL="342900" indent="-342900">
              <a:lnSpc>
                <a:spcPct val="100000"/>
              </a:lnSpc>
              <a:buClr>
                <a:schemeClr val="bg1"/>
              </a:buClr>
              <a:buFont typeface="Arial" panose="020B0604020202020204" pitchFamily="34" charset="0"/>
              <a:buChar char="•"/>
              <a:defRPr sz="2000" b="0" i="0" baseline="0">
                <a:solidFill>
                  <a:schemeClr val="bg1"/>
                </a:solidFill>
              </a:defRPr>
            </a:lvl1pPr>
            <a:lvl2pPr marL="0" indent="0">
              <a:buClr>
                <a:schemeClr val="bg1"/>
              </a:buClr>
              <a:buNone/>
              <a:defRPr>
                <a:solidFill>
                  <a:schemeClr val="bg1"/>
                </a:solidFill>
              </a:defRPr>
            </a:lvl2pPr>
            <a:lvl3pPr marL="342900" indent="-342900">
              <a:buClr>
                <a:schemeClr val="bg1"/>
              </a:buClr>
              <a:buFont typeface="Arial" charset="0"/>
              <a:buChar char="•"/>
              <a:defRPr>
                <a:solidFill>
                  <a:schemeClr val="bg1"/>
                </a:solidFill>
                <a:latin typeface="Arial" charset="0"/>
                <a:ea typeface="Arial" charset="0"/>
                <a:cs typeface="Arial" charset="0"/>
              </a:defRPr>
            </a:lvl3pPr>
            <a:lvl4pPr marL="571500" indent="-342900">
              <a:buClr>
                <a:schemeClr val="bg1"/>
              </a:buClr>
              <a:buFont typeface="Lucida Grande"/>
              <a:buChar char="-"/>
              <a:defRPr>
                <a:solidFill>
                  <a:schemeClr val="bg1"/>
                </a:solidFill>
                <a:latin typeface="Arial" charset="0"/>
                <a:ea typeface="Arial" charset="0"/>
                <a:cs typeface="Arial" charset="0"/>
              </a:defRPr>
            </a:lvl4pPr>
            <a:lvl5pPr marL="800100" indent="-342900">
              <a:lnSpc>
                <a:spcPts val="2000"/>
              </a:lnSpc>
              <a:spcAft>
                <a:spcPts val="400"/>
              </a:spcAft>
              <a:buClr>
                <a:schemeClr val="bg1"/>
              </a:buClr>
              <a:buFont typeface="Wingdings" charset="2"/>
              <a:buChar char="§"/>
              <a:defRPr sz="1800" baseline="0">
                <a:solidFill>
                  <a:schemeClr val="bg1"/>
                </a:solidFill>
                <a:latin typeface="Arial" charset="0"/>
                <a:ea typeface="Arial" charset="0"/>
                <a:cs typeface="Arial" charset="0"/>
              </a:defRPr>
            </a:lvl5pPr>
            <a:lvl6pPr marL="685800" indent="0">
              <a:lnSpc>
                <a:spcPts val="1800"/>
              </a:lnSpc>
              <a:buClr>
                <a:schemeClr val="tx1"/>
              </a:buClr>
              <a:buFont typeface="Lucida Grande"/>
              <a:buNone/>
              <a:defRPr sz="1600"/>
            </a:lvl6pPr>
            <a:lvl7pPr marL="0" indent="0">
              <a:lnSpc>
                <a:spcPts val="1600"/>
              </a:lnSpc>
              <a:buClr>
                <a:schemeClr val="bg1"/>
              </a:buClr>
              <a:buFontTx/>
              <a:buNone/>
              <a:defRPr b="0" i="1">
                <a:solidFill>
                  <a:schemeClr val="bg1"/>
                </a:solidFill>
                <a:latin typeface="+mn-lt"/>
              </a:defRPr>
            </a:lvl7pPr>
          </a:lstStyle>
          <a:p>
            <a:pPr lvl="2"/>
            <a:r>
              <a:rPr lang="en-US"/>
              <a:t>First level</a:t>
            </a:r>
          </a:p>
          <a:p>
            <a:pPr lvl="3"/>
            <a:r>
              <a:rPr lang="en-US"/>
              <a:t>Second level</a:t>
            </a:r>
          </a:p>
          <a:p>
            <a:pPr lvl="4"/>
            <a:r>
              <a:rPr lang="en-US"/>
              <a:t>Third level</a:t>
            </a:r>
          </a:p>
          <a:p>
            <a:pPr lvl="6"/>
            <a:br>
              <a:rPr lang="en-US"/>
            </a:br>
            <a:r>
              <a:rPr lang="en-US"/>
              <a:t>Footnote</a:t>
            </a:r>
          </a:p>
          <a:p>
            <a:pPr marL="342900" indent="-342900">
              <a:lnSpc>
                <a:spcPct val="100000"/>
              </a:lnSpc>
              <a:buFont typeface="Arial" panose="020B0604020202020204" pitchFamily="34" charset="0"/>
              <a:buChar char="•"/>
            </a:pPr>
            <a:endParaRPr lang="en-US" sz="2400"/>
          </a:p>
          <a:p>
            <a:pPr marL="342900" indent="-342900">
              <a:lnSpc>
                <a:spcPct val="100000"/>
              </a:lnSpc>
              <a:buFont typeface="Arial" panose="020B0604020202020204" pitchFamily="34" charset="0"/>
              <a:buChar char="•"/>
            </a:pPr>
            <a:endParaRPr lang="en-US" sz="2400"/>
          </a:p>
          <a:p>
            <a:pPr marL="342900" indent="-342900">
              <a:lnSpc>
                <a:spcPct val="100000"/>
              </a:lnSpc>
              <a:buFont typeface="Arial" panose="020B0604020202020204" pitchFamily="34" charset="0"/>
              <a:buChar char="•"/>
            </a:pPr>
            <a:endParaRPr lang="en-US" sz="2400"/>
          </a:p>
          <a:p>
            <a:pPr marL="342900" indent="-342900">
              <a:lnSpc>
                <a:spcPct val="100000"/>
              </a:lnSpc>
              <a:buFont typeface="Arial" panose="020B0604020202020204" pitchFamily="34" charset="0"/>
              <a:buChar char="•"/>
            </a:pPr>
            <a:endParaRPr lang="en-US" sz="2400"/>
          </a:p>
        </p:txBody>
      </p:sp>
      <p:sp>
        <p:nvSpPr>
          <p:cNvPr id="8" name="Title 7"/>
          <p:cNvSpPr>
            <a:spLocks noGrp="1"/>
          </p:cNvSpPr>
          <p:nvPr>
            <p:ph type="title" hasCustomPrompt="1"/>
          </p:nvPr>
        </p:nvSpPr>
        <p:spPr>
          <a:xfrm>
            <a:off x="304800" y="228600"/>
            <a:ext cx="7693152" cy="992218"/>
          </a:xfrm>
          <a:ln>
            <a:noFill/>
          </a:ln>
        </p:spPr>
        <p:txBody>
          <a:bodyPr/>
          <a:lstStyle>
            <a:lvl1pPr>
              <a:defRPr sz="2800"/>
            </a:lvl1pPr>
          </a:lstStyle>
          <a:p>
            <a:r>
              <a:rPr lang="en-US"/>
              <a:t>agenda</a:t>
            </a:r>
          </a:p>
        </p:txBody>
      </p:sp>
      <p:sp>
        <p:nvSpPr>
          <p:cNvPr id="5" name="Picture Placeholder 7"/>
          <p:cNvSpPr>
            <a:spLocks noGrp="1"/>
          </p:cNvSpPr>
          <p:nvPr>
            <p:ph type="pic" sz="quarter" idx="13"/>
          </p:nvPr>
        </p:nvSpPr>
        <p:spPr>
          <a:xfrm>
            <a:off x="8132232" y="231494"/>
            <a:ext cx="3754968" cy="6011128"/>
          </a:xfrm>
        </p:spPr>
        <p:txBody>
          <a:bodyPr anchor="ctr"/>
          <a:lstStyle>
            <a:lvl1pPr algn="ctr">
              <a:defRPr/>
            </a:lvl1pPr>
          </a:lstStyle>
          <a:p>
            <a:endParaRPr lang="en-US"/>
          </a:p>
        </p:txBody>
      </p:sp>
    </p:spTree>
    <p:extLst>
      <p:ext uri="{BB962C8B-B14F-4D97-AF65-F5344CB8AC3E}">
        <p14:creationId xmlns:p14="http://schemas.microsoft.com/office/powerpoint/2010/main" val="896791805"/>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genda Slide">
    <p:spTree>
      <p:nvGrpSpPr>
        <p:cNvPr id="1" name=""/>
        <p:cNvGrpSpPr/>
        <p:nvPr/>
      </p:nvGrpSpPr>
      <p:grpSpPr>
        <a:xfrm>
          <a:off x="0" y="0"/>
          <a:ext cx="0" cy="0"/>
          <a:chOff x="0" y="0"/>
          <a:chExt cx="0" cy="0"/>
        </a:xfrm>
      </p:grpSpPr>
      <p:sp>
        <p:nvSpPr>
          <p:cNvPr id="8" name="Text Placeholder 3"/>
          <p:cNvSpPr>
            <a:spLocks noGrp="1"/>
          </p:cNvSpPr>
          <p:nvPr>
            <p:ph type="body" sz="quarter" idx="18" hasCustomPrompt="1"/>
          </p:nvPr>
        </p:nvSpPr>
        <p:spPr>
          <a:xfrm>
            <a:off x="304795" y="1294544"/>
            <a:ext cx="8461829" cy="4948077"/>
          </a:xfrm>
          <a:prstGeom prst="rect">
            <a:avLst/>
          </a:prstGeom>
          <a:solidFill>
            <a:srgbClr val="C7CDD2"/>
          </a:solidFill>
        </p:spPr>
        <p:txBody>
          <a:bodyPr lIns="182880" tIns="274320" rIns="0"/>
          <a:lstStyle>
            <a:lvl1pPr marL="342900" indent="-342900">
              <a:buClr>
                <a:srgbClr val="007DBA"/>
              </a:buClr>
              <a:buFont typeface="Arial" panose="020B0604020202020204" pitchFamily="34" charset="0"/>
              <a:buChar char="•"/>
              <a:defRPr b="0" i="0" baseline="0">
                <a:solidFill>
                  <a:srgbClr val="2D2926"/>
                </a:solidFill>
                <a:latin typeface="Arial" panose="020B0604020202020204" pitchFamily="34" charset="0"/>
                <a:ea typeface="Arial" panose="020B0604020202020204" pitchFamily="34" charset="0"/>
                <a:cs typeface="Arial" panose="020B0604020202020204" pitchFamily="34" charset="0"/>
              </a:defRPr>
            </a:lvl1pPr>
            <a:lvl2pPr marL="0" indent="0">
              <a:buClr>
                <a:srgbClr val="2D2926"/>
              </a:buClr>
              <a:buNone/>
              <a:defRPr sz="2200" b="0" i="0">
                <a:solidFill>
                  <a:srgbClr val="2D2926"/>
                </a:solidFill>
                <a:latin typeface="Arial" panose="020B0604020202020204" pitchFamily="34" charset="0"/>
                <a:ea typeface="Arial" panose="020B0604020202020204" pitchFamily="34" charset="0"/>
                <a:cs typeface="Arial" panose="020B0604020202020204" pitchFamily="34" charset="0"/>
              </a:defRPr>
            </a:lvl2pPr>
            <a:lvl3pPr marL="0" indent="0">
              <a:lnSpc>
                <a:spcPct val="100000"/>
              </a:lnSpc>
              <a:buClr>
                <a:srgbClr val="2D2926"/>
              </a:buClr>
              <a:buFont typeface="Arial" charset="0"/>
              <a:buNone/>
              <a:defRPr sz="2000" b="0" i="0" baseline="0">
                <a:solidFill>
                  <a:srgbClr val="001871"/>
                </a:solidFill>
                <a:latin typeface="Arial" panose="020B0604020202020204" pitchFamily="34" charset="0"/>
                <a:ea typeface="Arial" panose="020B0604020202020204" pitchFamily="34" charset="0"/>
                <a:cs typeface="Arial" panose="020B0604020202020204" pitchFamily="34" charset="0"/>
              </a:defRPr>
            </a:lvl3pPr>
            <a:lvl4pPr marL="457200" indent="-228600">
              <a:buClr>
                <a:srgbClr val="2D2926"/>
              </a:buClr>
              <a:buFont typeface="Lucida Grande"/>
              <a:buChar char="-"/>
              <a:defRPr sz="1800" b="0" i="0">
                <a:solidFill>
                  <a:srgbClr val="2D2926"/>
                </a:solidFill>
                <a:latin typeface="Arial" panose="020B0604020202020204" pitchFamily="34" charset="0"/>
                <a:ea typeface="Arial" panose="020B0604020202020204" pitchFamily="34" charset="0"/>
                <a:cs typeface="Arial" panose="020B0604020202020204" pitchFamily="34" charset="0"/>
              </a:defRPr>
            </a:lvl4pPr>
            <a:lvl5pPr marL="685800" indent="-228600">
              <a:lnSpc>
                <a:spcPts val="2000"/>
              </a:lnSpc>
              <a:spcAft>
                <a:spcPts val="400"/>
              </a:spcAft>
              <a:buClr>
                <a:srgbClr val="2D2926"/>
              </a:buClr>
              <a:buFont typeface="Wingdings" charset="2"/>
              <a:buChar char="§"/>
              <a:defRPr sz="1800" b="0" i="0" baseline="0">
                <a:solidFill>
                  <a:srgbClr val="2D2926"/>
                </a:solidFill>
                <a:latin typeface="Arial" panose="020B0604020202020204" pitchFamily="34" charset="0"/>
                <a:ea typeface="Arial" panose="020B0604020202020204" pitchFamily="34" charset="0"/>
                <a:cs typeface="Arial" panose="020B0604020202020204" pitchFamily="34" charset="0"/>
              </a:defRPr>
            </a:lvl5pPr>
            <a:lvl6pPr marL="685800" indent="0">
              <a:lnSpc>
                <a:spcPts val="1800"/>
              </a:lnSpc>
              <a:buClr>
                <a:schemeClr val="tx1"/>
              </a:buClr>
              <a:buFont typeface="Lucida Grande"/>
              <a:buNone/>
              <a:defRPr sz="1600"/>
            </a:lvl6pPr>
            <a:lvl7pPr marL="0" indent="0">
              <a:lnSpc>
                <a:spcPts val="1600"/>
              </a:lnSpc>
              <a:buClr>
                <a:srgbClr val="2D2926"/>
              </a:buClr>
              <a:buFontTx/>
              <a:buNone/>
              <a:defRPr b="0" i="1">
                <a:solidFill>
                  <a:srgbClr val="2D2926"/>
                </a:solidFill>
                <a:latin typeface="Arial" panose="020B0604020202020204" pitchFamily="34" charset="0"/>
                <a:ea typeface="Arial" panose="020B0604020202020204" pitchFamily="34" charset="0"/>
                <a:cs typeface="Arial" panose="020B0604020202020204" pitchFamily="34" charset="0"/>
              </a:defRPr>
            </a:lvl7pPr>
          </a:lstStyle>
          <a:p>
            <a:pPr marL="342900" indent="-342900">
              <a:buClr>
                <a:srgbClr val="007DBA"/>
              </a:buClr>
              <a:buFont typeface="Arial" panose="020B0604020202020204" pitchFamily="34" charset="0"/>
              <a:buChar char="•"/>
            </a:pPr>
            <a:r>
              <a:rPr lang="en-US">
                <a:solidFill>
                  <a:srgbClr val="001871"/>
                </a:solidFill>
              </a:rPr>
              <a:t>First Level</a:t>
            </a:r>
          </a:p>
          <a:p>
            <a:pPr marL="571500" lvl="2" indent="-342900">
              <a:buClr>
                <a:srgbClr val="007DBA"/>
              </a:buClr>
              <a:buFont typeface="Arial" panose="020B0604020202020204" pitchFamily="34" charset="0"/>
              <a:buChar char="–"/>
            </a:pPr>
            <a:r>
              <a:rPr lang="en-US">
                <a:solidFill>
                  <a:srgbClr val="001871"/>
                </a:solidFill>
              </a:rPr>
              <a:t>Second level		</a:t>
            </a:r>
          </a:p>
          <a:p>
            <a:pPr marL="800100" lvl="3" indent="-342900">
              <a:buClr>
                <a:srgbClr val="007DBA"/>
              </a:buClr>
              <a:buFont typeface="Wingdings" panose="05000000000000000000" pitchFamily="2" charset="2"/>
              <a:buChar char="§"/>
            </a:pPr>
            <a:r>
              <a:rPr lang="en-US">
                <a:solidFill>
                  <a:srgbClr val="001871"/>
                </a:solidFill>
              </a:rPr>
              <a:t>Third Level</a:t>
            </a:r>
          </a:p>
          <a:p>
            <a:pPr lvl="4"/>
            <a:endParaRPr lang="en-US"/>
          </a:p>
          <a:p>
            <a:pPr lvl="6"/>
            <a:r>
              <a:rPr lang="en-US"/>
              <a:t>Footnote</a:t>
            </a:r>
          </a:p>
        </p:txBody>
      </p:sp>
      <p:sp>
        <p:nvSpPr>
          <p:cNvPr id="6" name="Slide Number Placeholder 5"/>
          <p:cNvSpPr>
            <a:spLocks noGrp="1"/>
          </p:cNvSpPr>
          <p:nvPr>
            <p:ph type="sldNum" sz="quarter" idx="4"/>
          </p:nvPr>
        </p:nvSpPr>
        <p:spPr>
          <a:xfrm>
            <a:off x="304795" y="6308725"/>
            <a:ext cx="660404" cy="438150"/>
          </a:xfrm>
          <a:prstGeom prst="rect">
            <a:avLst/>
          </a:prstGeom>
        </p:spPr>
        <p:txBody>
          <a:bodyPr lIns="182880" tIns="164592" rIns="91440" bIns="182880" anchor="ctr" anchorCtr="0"/>
          <a:lstStyle>
            <a:lvl1pPr>
              <a:defRPr sz="1050" b="0" i="0">
                <a:solidFill>
                  <a:srgbClr val="001871"/>
                </a:solidFill>
                <a:latin typeface="Arial" charset="0"/>
                <a:ea typeface="Arial" charset="0"/>
                <a:cs typeface="Arial" charset="0"/>
              </a:defRPr>
            </a:lvl1pPr>
          </a:lstStyle>
          <a:p>
            <a:fld id="{7E51EC4A-E7A6-2D4C-A2E0-861040353EB1}" type="slidenum">
              <a:rPr lang="en-US" smtClean="0"/>
              <a:pPr/>
              <a:t>‹#›</a:t>
            </a:fld>
            <a:endParaRPr lang="en-US"/>
          </a:p>
        </p:txBody>
      </p:sp>
      <p:sp>
        <p:nvSpPr>
          <p:cNvPr id="3" name="Rectangle 2"/>
          <p:cNvSpPr/>
          <p:nvPr userDrawn="1"/>
        </p:nvSpPr>
        <p:spPr>
          <a:xfrm>
            <a:off x="8909539" y="1296141"/>
            <a:ext cx="2977661" cy="4964237"/>
          </a:xfrm>
          <a:prstGeom prst="rect">
            <a:avLst/>
          </a:prstGeom>
          <a:solidFill>
            <a:srgbClr val="001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292958" y="228600"/>
            <a:ext cx="10663967" cy="987552"/>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descr="U.S. Food and Drug Administration (FDA) logo."/>
          <p:cNvPicPr>
            <a:picLocks noChangeAspect="1"/>
          </p:cNvPicPr>
          <p:nvPr userDrawn="1"/>
        </p:nvPicPr>
        <p:blipFill>
          <a:blip r:embed="rId2"/>
          <a:stretch>
            <a:fillRect/>
          </a:stretch>
        </p:blipFill>
        <p:spPr>
          <a:xfrm>
            <a:off x="11060351" y="228600"/>
            <a:ext cx="826848" cy="992218"/>
          </a:xfrm>
          <a:prstGeom prst="rect">
            <a:avLst/>
          </a:prstGeom>
        </p:spPr>
      </p:pic>
    </p:spTree>
    <p:extLst>
      <p:ext uri="{BB962C8B-B14F-4D97-AF65-F5344CB8AC3E}">
        <p14:creationId xmlns:p14="http://schemas.microsoft.com/office/powerpoint/2010/main" val="988207941"/>
      </p:ext>
    </p:extLst>
  </p:cSld>
  <p:clrMapOvr>
    <a:masterClrMapping/>
  </p:clrMapOvr>
  <p:extLst>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vel1_Divider Slide">
    <p:spTree>
      <p:nvGrpSpPr>
        <p:cNvPr id="1" name=""/>
        <p:cNvGrpSpPr/>
        <p:nvPr/>
      </p:nvGrpSpPr>
      <p:grpSpPr>
        <a:xfrm>
          <a:off x="0" y="0"/>
          <a:ext cx="0" cy="0"/>
          <a:chOff x="0" y="0"/>
          <a:chExt cx="0" cy="0"/>
        </a:xfrm>
      </p:grpSpPr>
      <p:sp>
        <p:nvSpPr>
          <p:cNvPr id="14" name="Rectangle 13"/>
          <p:cNvSpPr/>
          <p:nvPr userDrawn="1"/>
        </p:nvSpPr>
        <p:spPr>
          <a:xfrm>
            <a:off x="0" y="2591370"/>
            <a:ext cx="12192000" cy="1465618"/>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rgbClr val="75787B"/>
              </a:solidFill>
            </a:endParaRPr>
          </a:p>
        </p:txBody>
      </p:sp>
      <p:pic>
        <p:nvPicPr>
          <p:cNvPr id="6" name="Picture 5" descr="U.S. Food and Drug Administration (FDA) logo."/>
          <p:cNvPicPr>
            <a:picLocks noChangeAspect="1"/>
          </p:cNvPicPr>
          <p:nvPr userDrawn="1"/>
        </p:nvPicPr>
        <p:blipFill>
          <a:blip r:embed="rId2"/>
          <a:stretch>
            <a:fillRect/>
          </a:stretch>
        </p:blipFill>
        <p:spPr>
          <a:xfrm>
            <a:off x="11060351" y="228600"/>
            <a:ext cx="826848" cy="992218"/>
          </a:xfrm>
          <a:prstGeom prst="rect">
            <a:avLst/>
          </a:prstGeom>
        </p:spPr>
      </p:pic>
      <p:sp>
        <p:nvSpPr>
          <p:cNvPr id="2" name="Title 1">
            <a:extLst>
              <a:ext uri="{FF2B5EF4-FFF2-40B4-BE49-F238E27FC236}">
                <a16:creationId xmlns:a16="http://schemas.microsoft.com/office/drawing/2014/main" id="{5A22B6DF-A511-4F06-8D9C-071C22D183F4}"/>
              </a:ext>
            </a:extLst>
          </p:cNvPr>
          <p:cNvSpPr>
            <a:spLocks noGrp="1"/>
          </p:cNvSpPr>
          <p:nvPr>
            <p:ph type="title" hasCustomPrompt="1"/>
          </p:nvPr>
        </p:nvSpPr>
        <p:spPr>
          <a:xfrm>
            <a:off x="351366" y="2591106"/>
            <a:ext cx="11561234" cy="1465882"/>
          </a:xfrm>
          <a:noFill/>
        </p:spPr>
        <p:txBody>
          <a:bodyPr vert="horz" lIns="274320" tIns="0" rIns="914400" bIns="0" rtlCol="0">
            <a:normAutofit/>
          </a:bodyPr>
          <a:lstStyle>
            <a:lvl1pPr>
              <a:defRPr lang="en-US" spc="0" dirty="0"/>
            </a:lvl1pPr>
          </a:lstStyle>
          <a:p>
            <a:pPr marL="0" lvl="0" indent="0">
              <a:spcBef>
                <a:spcPts val="0"/>
              </a:spcBef>
              <a:spcAft>
                <a:spcPts val="600"/>
              </a:spcAft>
              <a:buClr>
                <a:schemeClr val="accent4"/>
              </a:buClr>
              <a:buFont typeface="+mj-lt"/>
            </a:pPr>
            <a:r>
              <a:rPr lang="en-US"/>
              <a:t>Click here to add DIVIDER TEXT</a:t>
            </a:r>
          </a:p>
        </p:txBody>
      </p:sp>
    </p:spTree>
    <p:extLst>
      <p:ext uri="{BB962C8B-B14F-4D97-AF65-F5344CB8AC3E}">
        <p14:creationId xmlns:p14="http://schemas.microsoft.com/office/powerpoint/2010/main" val="165010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vel1_Divider Slide w Image">
    <p:bg>
      <p:bgPr>
        <a:blipFill dpi="0" rotWithShape="1">
          <a:blip r:embed="rId2">
            <a:lum/>
          </a:blip>
          <a:srcRect/>
          <a:stretch>
            <a:fillRect t="-14000" b="-5000"/>
          </a:stretch>
        </a:blipFill>
        <a:effectLst/>
      </p:bgPr>
    </p:bg>
    <p:spTree>
      <p:nvGrpSpPr>
        <p:cNvPr id="1" name=""/>
        <p:cNvGrpSpPr/>
        <p:nvPr/>
      </p:nvGrpSpPr>
      <p:grpSpPr>
        <a:xfrm>
          <a:off x="0" y="0"/>
          <a:ext cx="0" cy="0"/>
          <a:chOff x="0" y="0"/>
          <a:chExt cx="0" cy="0"/>
        </a:xfrm>
      </p:grpSpPr>
      <p:sp>
        <p:nvSpPr>
          <p:cNvPr id="14" name="Rectangle 13"/>
          <p:cNvSpPr/>
          <p:nvPr userDrawn="1"/>
        </p:nvSpPr>
        <p:spPr>
          <a:xfrm>
            <a:off x="0" y="2591370"/>
            <a:ext cx="12192000" cy="1465618"/>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rgbClr val="75787B"/>
              </a:solidFill>
            </a:endParaRPr>
          </a:p>
        </p:txBody>
      </p:sp>
      <p:pic>
        <p:nvPicPr>
          <p:cNvPr id="6" name="Picture 5" descr="U.S. Food and Drug Administration (FDA) logo."/>
          <p:cNvPicPr>
            <a:picLocks noChangeAspect="1"/>
          </p:cNvPicPr>
          <p:nvPr userDrawn="1"/>
        </p:nvPicPr>
        <p:blipFill>
          <a:blip r:embed="rId3"/>
          <a:stretch>
            <a:fillRect/>
          </a:stretch>
        </p:blipFill>
        <p:spPr>
          <a:xfrm>
            <a:off x="11060351" y="228600"/>
            <a:ext cx="826848" cy="992218"/>
          </a:xfrm>
          <a:prstGeom prst="rect">
            <a:avLst/>
          </a:prstGeom>
        </p:spPr>
      </p:pic>
      <p:sp>
        <p:nvSpPr>
          <p:cNvPr id="2" name="Title 1">
            <a:extLst>
              <a:ext uri="{FF2B5EF4-FFF2-40B4-BE49-F238E27FC236}">
                <a16:creationId xmlns:a16="http://schemas.microsoft.com/office/drawing/2014/main" id="{11243A08-756C-4E34-9352-D38C1F861C48}"/>
              </a:ext>
            </a:extLst>
          </p:cNvPr>
          <p:cNvSpPr>
            <a:spLocks noGrp="1"/>
          </p:cNvSpPr>
          <p:nvPr>
            <p:ph type="title" hasCustomPrompt="1"/>
          </p:nvPr>
        </p:nvSpPr>
        <p:spPr>
          <a:xfrm>
            <a:off x="351366" y="2591370"/>
            <a:ext cx="10658476" cy="1465618"/>
          </a:xfrm>
          <a:noFill/>
        </p:spPr>
        <p:txBody>
          <a:bodyPr vert="horz" lIns="274320" tIns="0" rIns="914400" bIns="0" rtlCol="0">
            <a:normAutofit/>
          </a:bodyPr>
          <a:lstStyle>
            <a:lvl1pPr>
              <a:defRPr lang="en-US" spc="0"/>
            </a:lvl1pPr>
          </a:lstStyle>
          <a:p>
            <a:r>
              <a:rPr lang="en-US"/>
              <a:t>Click here to add DIVIDER TEXT</a:t>
            </a:r>
          </a:p>
        </p:txBody>
      </p:sp>
    </p:spTree>
    <p:extLst>
      <p:ext uri="{BB962C8B-B14F-4D97-AF65-F5344CB8AC3E}">
        <p14:creationId xmlns:p14="http://schemas.microsoft.com/office/powerpoint/2010/main" val="13633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vel2_Divider Slide">
    <p:spTree>
      <p:nvGrpSpPr>
        <p:cNvPr id="1" name=""/>
        <p:cNvGrpSpPr/>
        <p:nvPr/>
      </p:nvGrpSpPr>
      <p:grpSpPr>
        <a:xfrm>
          <a:off x="0" y="0"/>
          <a:ext cx="0" cy="0"/>
          <a:chOff x="0" y="0"/>
          <a:chExt cx="0" cy="0"/>
        </a:xfrm>
      </p:grpSpPr>
      <p:sp>
        <p:nvSpPr>
          <p:cNvPr id="14" name="Rectangle 13"/>
          <p:cNvSpPr/>
          <p:nvPr userDrawn="1"/>
        </p:nvSpPr>
        <p:spPr>
          <a:xfrm>
            <a:off x="0" y="2591370"/>
            <a:ext cx="12192000" cy="1465618"/>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rgbClr val="75787B"/>
              </a:solidFill>
            </a:endParaRPr>
          </a:p>
        </p:txBody>
      </p:sp>
      <p:sp>
        <p:nvSpPr>
          <p:cNvPr id="9" name="Rectangle 8"/>
          <p:cNvSpPr/>
          <p:nvPr userDrawn="1"/>
        </p:nvSpPr>
        <p:spPr>
          <a:xfrm>
            <a:off x="350305" y="4056988"/>
            <a:ext cx="7693152" cy="1885784"/>
          </a:xfrm>
          <a:prstGeom prst="rect">
            <a:avLst/>
          </a:prstGeom>
          <a:solidFill>
            <a:srgbClr val="C7CDD2">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19"/>
          <p:cNvSpPr>
            <a:spLocks noGrp="1"/>
          </p:cNvSpPr>
          <p:nvPr>
            <p:ph type="body" sz="quarter" idx="12" hasCustomPrompt="1"/>
          </p:nvPr>
        </p:nvSpPr>
        <p:spPr>
          <a:xfrm>
            <a:off x="350307" y="4056989"/>
            <a:ext cx="7693152" cy="1885784"/>
          </a:xfrm>
          <a:noFill/>
        </p:spPr>
        <p:txBody>
          <a:bodyPr lIns="274320" tIns="274320" rIns="914400" bIns="274320">
            <a:normAutofit/>
          </a:bodyPr>
          <a:lstStyle>
            <a:lvl1pPr marL="0" marR="0" indent="0" algn="l" defTabSz="457200" rtl="0" eaLnBrk="1" fontAlgn="auto" latinLnBrk="0" hangingPunct="1">
              <a:lnSpc>
                <a:spcPts val="2200"/>
              </a:lnSpc>
              <a:spcBef>
                <a:spcPts val="0"/>
              </a:spcBef>
              <a:spcAft>
                <a:spcPts val="600"/>
              </a:spcAft>
              <a:buClr>
                <a:schemeClr val="accent4"/>
              </a:buClr>
              <a:buSzTx/>
              <a:buFont typeface="+mj-lt"/>
              <a:buNone/>
              <a:tabLst/>
              <a:defRPr sz="1800" b="0" cap="none" spc="0" baseline="0">
                <a:solidFill>
                  <a:srgbClr val="001871"/>
                </a:solidFill>
              </a:defRPr>
            </a:lvl1pPr>
            <a:lvl2pPr marL="457200" indent="0">
              <a:buNone/>
              <a:defRPr b="1"/>
            </a:lvl2pPr>
            <a:lvl3pPr marL="914400" indent="0">
              <a:buNone/>
              <a:defRPr b="1"/>
            </a:lvl3pPr>
            <a:lvl4pPr marL="1371600" indent="0">
              <a:buNone/>
              <a:defRPr b="1"/>
            </a:lvl4pPr>
            <a:lvl5pPr marL="1828800" indent="0">
              <a:buNone/>
              <a:defRPr b="1"/>
            </a:lvl5pPr>
          </a:lstStyle>
          <a:p>
            <a:pPr marL="0" marR="0" lvl="0" indent="0" algn="l" defTabSz="457200" rtl="0" eaLnBrk="1" fontAlgn="auto" latinLnBrk="0" hangingPunct="1">
              <a:lnSpc>
                <a:spcPts val="2200"/>
              </a:lnSpc>
              <a:spcBef>
                <a:spcPts val="0"/>
              </a:spcBef>
              <a:spcAft>
                <a:spcPts val="600"/>
              </a:spcAft>
              <a:buClr>
                <a:schemeClr val="accent4"/>
              </a:buClr>
              <a:buSzTx/>
              <a:buFont typeface="+mj-lt"/>
              <a:buNone/>
              <a:tabLst/>
              <a:defRPr/>
            </a:pPr>
            <a:r>
              <a:rPr lang="en-US"/>
              <a:t>Click here to add second level divider text</a:t>
            </a:r>
          </a:p>
        </p:txBody>
      </p:sp>
      <p:sp>
        <p:nvSpPr>
          <p:cNvPr id="13" name="Slide Number Placeholder 5"/>
          <p:cNvSpPr>
            <a:spLocks noGrp="1"/>
          </p:cNvSpPr>
          <p:nvPr>
            <p:ph type="sldNum" sz="quarter" idx="4"/>
          </p:nvPr>
        </p:nvSpPr>
        <p:spPr>
          <a:xfrm>
            <a:off x="304795" y="6308725"/>
            <a:ext cx="660404" cy="438150"/>
          </a:xfrm>
          <a:prstGeom prst="rect">
            <a:avLst/>
          </a:prstGeom>
        </p:spPr>
        <p:txBody>
          <a:bodyPr lIns="182880" tIns="164592" rIns="91440" bIns="182880" anchor="ctr" anchorCtr="0"/>
          <a:lstStyle>
            <a:lvl1pPr>
              <a:defRPr sz="1050" b="0" i="0">
                <a:solidFill>
                  <a:srgbClr val="001871"/>
                </a:solidFill>
                <a:latin typeface="Arial" charset="0"/>
                <a:ea typeface="Arial" charset="0"/>
                <a:cs typeface="Arial" charset="0"/>
              </a:defRPr>
            </a:lvl1pPr>
          </a:lstStyle>
          <a:p>
            <a:fld id="{7E51EC4A-E7A6-2D4C-A2E0-861040353EB1}" type="slidenum">
              <a:rPr lang="en-US" smtClean="0"/>
              <a:pPr/>
              <a:t>‹#›</a:t>
            </a:fld>
            <a:endParaRPr lang="en-US"/>
          </a:p>
        </p:txBody>
      </p:sp>
      <p:pic>
        <p:nvPicPr>
          <p:cNvPr id="11" name="Picture 10" descr="U.S. Food and Drug Administration (FDA) logo."/>
          <p:cNvPicPr>
            <a:picLocks noChangeAspect="1"/>
          </p:cNvPicPr>
          <p:nvPr userDrawn="1"/>
        </p:nvPicPr>
        <p:blipFill>
          <a:blip r:embed="rId2"/>
          <a:stretch>
            <a:fillRect/>
          </a:stretch>
        </p:blipFill>
        <p:spPr>
          <a:xfrm>
            <a:off x="11060351" y="228600"/>
            <a:ext cx="826848" cy="992218"/>
          </a:xfrm>
          <a:prstGeom prst="rect">
            <a:avLst/>
          </a:prstGeom>
        </p:spPr>
      </p:pic>
      <p:sp>
        <p:nvSpPr>
          <p:cNvPr id="2" name="Title 1">
            <a:extLst>
              <a:ext uri="{FF2B5EF4-FFF2-40B4-BE49-F238E27FC236}">
                <a16:creationId xmlns:a16="http://schemas.microsoft.com/office/drawing/2014/main" id="{D30A49FA-4EA1-4032-B22C-6418B568E375}"/>
              </a:ext>
            </a:extLst>
          </p:cNvPr>
          <p:cNvSpPr>
            <a:spLocks noGrp="1"/>
          </p:cNvSpPr>
          <p:nvPr>
            <p:ph type="title" hasCustomPrompt="1"/>
          </p:nvPr>
        </p:nvSpPr>
        <p:spPr>
          <a:xfrm>
            <a:off x="347472" y="2591105"/>
            <a:ext cx="10658476" cy="1465881"/>
          </a:xfrm>
          <a:noFill/>
        </p:spPr>
        <p:txBody>
          <a:bodyPr vert="horz" lIns="274320" tIns="0" rIns="914400" bIns="0" rtlCol="0">
            <a:normAutofit/>
          </a:bodyPr>
          <a:lstStyle>
            <a:lvl1pPr>
              <a:defRPr lang="en-US" spc="0"/>
            </a:lvl1pPr>
          </a:lstStyle>
          <a:p>
            <a:r>
              <a:rPr lang="en-US"/>
              <a:t>Click here to add DIVIDER TEXT</a:t>
            </a:r>
          </a:p>
        </p:txBody>
      </p:sp>
    </p:spTree>
    <p:extLst>
      <p:ext uri="{BB962C8B-B14F-4D97-AF65-F5344CB8AC3E}">
        <p14:creationId xmlns:p14="http://schemas.microsoft.com/office/powerpoint/2010/main" val="364588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351366" y="6413099"/>
            <a:ext cx="11535833" cy="258746"/>
          </a:xfrm>
          <a:prstGeom prst="rect">
            <a:avLst/>
          </a:prstGeom>
          <a:noFill/>
          <a:ln w="19050" cap="sq">
            <a:solidFill>
              <a:srgbClr val="C7CDD2"/>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rgbClr val="75787B"/>
              </a:solidFill>
            </a:endParaRPr>
          </a:p>
        </p:txBody>
      </p:sp>
      <p:sp>
        <p:nvSpPr>
          <p:cNvPr id="4" name="Text Placeholder 3"/>
          <p:cNvSpPr>
            <a:spLocks noGrp="1"/>
          </p:cNvSpPr>
          <p:nvPr>
            <p:ph type="body" idx="1"/>
          </p:nvPr>
        </p:nvSpPr>
        <p:spPr>
          <a:xfrm>
            <a:off x="304800" y="1597280"/>
            <a:ext cx="11582400" cy="4636416"/>
          </a:xfrm>
          <a:prstGeom prst="rect">
            <a:avLst/>
          </a:prstGeom>
        </p:spPr>
        <p:txBody>
          <a:bodyPr vert="horz" lIns="182880" tIns="0" rIns="182880" bIns="0" rtlCol="0">
            <a:noAutofit/>
          </a:bodyPr>
          <a:lstStyle/>
          <a:p>
            <a:pPr lvl="0"/>
            <a:r>
              <a:rPr lang="en-US"/>
              <a:t>This slide will not appear in your slide deck; it serves as a place where you can input or edit the date and title in the footer and have your input/edits automatically show up in the footers of all the slides in your slide deck. Click on the footer of this slide and type in your date and title. When you go back to Normal view, you will see that your changes appear in the footers of all your slides.</a:t>
            </a:r>
          </a:p>
        </p:txBody>
      </p:sp>
      <p:sp>
        <p:nvSpPr>
          <p:cNvPr id="17" name="Title Placeholder 16"/>
          <p:cNvSpPr>
            <a:spLocks noGrp="1"/>
          </p:cNvSpPr>
          <p:nvPr>
            <p:ph type="title"/>
          </p:nvPr>
        </p:nvSpPr>
        <p:spPr>
          <a:xfrm>
            <a:off x="304799" y="228600"/>
            <a:ext cx="10658476" cy="987552"/>
          </a:xfrm>
          <a:prstGeom prst="rect">
            <a:avLst/>
          </a:prstGeom>
          <a:solidFill>
            <a:srgbClr val="001871"/>
          </a:solidFill>
        </p:spPr>
        <p:txBody>
          <a:bodyPr vert="horz" lIns="182880" tIns="45720" rIns="182880" bIns="45720" rtlCol="0" anchor="ctr" anchorCtr="0">
            <a:noAutofit/>
          </a:bodyPr>
          <a:lstStyle/>
          <a:p>
            <a:r>
              <a:rPr lang="en-US"/>
              <a:t>Use this slide to input Footer information</a:t>
            </a:r>
          </a:p>
        </p:txBody>
      </p:sp>
      <p:sp>
        <p:nvSpPr>
          <p:cNvPr id="2" name="TextBox 1"/>
          <p:cNvSpPr txBox="1"/>
          <p:nvPr userDrawn="1"/>
        </p:nvSpPr>
        <p:spPr>
          <a:xfrm>
            <a:off x="984900" y="6471056"/>
            <a:ext cx="6248400" cy="153888"/>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0" i="0">
                <a:solidFill>
                  <a:srgbClr val="001871"/>
                </a:solidFill>
                <a:latin typeface="Arial" charset="0"/>
                <a:ea typeface="Arial" charset="0"/>
                <a:cs typeface="Arial" charset="0"/>
              </a:rPr>
              <a:t>July 2023 |  FDA-CDISC Data Standards</a:t>
            </a:r>
          </a:p>
        </p:txBody>
      </p:sp>
      <p:sp>
        <p:nvSpPr>
          <p:cNvPr id="9" name="TextBox 8"/>
          <p:cNvSpPr txBox="1"/>
          <p:nvPr userDrawn="1"/>
        </p:nvSpPr>
        <p:spPr>
          <a:xfrm>
            <a:off x="8489795" y="6461328"/>
            <a:ext cx="3397405" cy="169277"/>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i="0">
                <a:solidFill>
                  <a:srgbClr val="001871"/>
                </a:solidFill>
                <a:latin typeface="Arial" charset="0"/>
                <a:ea typeface="Arial" charset="0"/>
                <a:cs typeface="Arial" charset="0"/>
              </a:rPr>
              <a:t>CENTER</a:t>
            </a:r>
            <a:r>
              <a:rPr lang="en-US" sz="1100" b="1" i="0" baseline="0">
                <a:solidFill>
                  <a:srgbClr val="001871"/>
                </a:solidFill>
                <a:latin typeface="Arial" charset="0"/>
                <a:ea typeface="Arial" charset="0"/>
                <a:cs typeface="Arial" charset="0"/>
              </a:rPr>
              <a:t> FOR TOBACCO PRODUCTS</a:t>
            </a:r>
            <a:endParaRPr lang="en-US" sz="1100" b="1" i="0">
              <a:solidFill>
                <a:srgbClr val="001871"/>
              </a:solidFill>
              <a:latin typeface="Arial" charset="0"/>
              <a:ea typeface="Arial" charset="0"/>
              <a:cs typeface="Arial" charset="0"/>
            </a:endParaRPr>
          </a:p>
        </p:txBody>
      </p:sp>
      <p:sp>
        <p:nvSpPr>
          <p:cNvPr id="11" name="TextBox 10"/>
          <p:cNvSpPr txBox="1"/>
          <p:nvPr userDrawn="1"/>
        </p:nvSpPr>
        <p:spPr>
          <a:xfrm>
            <a:off x="351366" y="6461329"/>
            <a:ext cx="633535" cy="169277"/>
          </a:xfrm>
          <a:prstGeom prst="rect">
            <a:avLst/>
          </a:prstGeom>
          <a:noFill/>
        </p:spPr>
        <p:txBody>
          <a:bodyPr wrap="square" lIns="0" tIns="0" rIns="0" bIns="0"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A3AD9B5F-8AE0-441E-AE8E-701969EE208D}" type="slidenum">
              <a:rPr lang="en-US" sz="1100" b="0" i="0" smtClean="0">
                <a:solidFill>
                  <a:srgbClr val="001871"/>
                </a:solidFill>
                <a:latin typeface="Arial" charset="0"/>
                <a:ea typeface="Arial" charset="0"/>
                <a:cs typeface="Arial" charset="0"/>
              </a:rPr>
              <a:pPr marL="0" marR="0" indent="0" algn="ctr" defTabSz="457200" rtl="0" eaLnBrk="1" fontAlgn="auto" latinLnBrk="0" hangingPunct="1">
                <a:lnSpc>
                  <a:spcPct val="100000"/>
                </a:lnSpc>
                <a:spcBef>
                  <a:spcPts val="0"/>
                </a:spcBef>
                <a:spcAft>
                  <a:spcPts val="0"/>
                </a:spcAft>
                <a:buClrTx/>
                <a:buSzTx/>
                <a:buFontTx/>
                <a:buNone/>
                <a:tabLst/>
                <a:defRPr/>
              </a:pPr>
              <a:t>‹#›</a:t>
            </a:fld>
            <a:endParaRPr lang="en-US" sz="1100" b="0" i="0">
              <a:solidFill>
                <a:srgbClr val="001871"/>
              </a:solidFill>
              <a:latin typeface="Arial" charset="0"/>
              <a:ea typeface="Arial" charset="0"/>
              <a:cs typeface="Arial" charset="0"/>
            </a:endParaRPr>
          </a:p>
        </p:txBody>
      </p:sp>
      <p:pic>
        <p:nvPicPr>
          <p:cNvPr id="10" name="Picture 9" descr="U.S. Food and Drug Administration (FDA) logo."/>
          <p:cNvPicPr>
            <a:picLocks noChangeAspect="1"/>
          </p:cNvPicPr>
          <p:nvPr userDrawn="1"/>
        </p:nvPicPr>
        <p:blipFill>
          <a:blip r:embed="rId25"/>
          <a:stretch>
            <a:fillRect/>
          </a:stretch>
        </p:blipFill>
        <p:spPr>
          <a:xfrm>
            <a:off x="11060351" y="228600"/>
            <a:ext cx="826848" cy="992218"/>
          </a:xfrm>
          <a:prstGeom prst="rect">
            <a:avLst/>
          </a:prstGeom>
        </p:spPr>
      </p:pic>
    </p:spTree>
    <p:extLst>
      <p:ext uri="{BB962C8B-B14F-4D97-AF65-F5344CB8AC3E}">
        <p14:creationId xmlns:p14="http://schemas.microsoft.com/office/powerpoint/2010/main" val="3459256714"/>
      </p:ext>
    </p:extLst>
  </p:cSld>
  <p:clrMap bg1="lt1" tx1="dk1" bg2="lt2" tx2="dk2" accent1="accent1" accent2="accent2" accent3="accent3" accent4="accent4" accent5="accent5" accent6="accent6" hlink="hlink" folHlink="folHlink"/>
  <p:sldLayoutIdLst>
    <p:sldLayoutId id="2147483649" r:id="rId1"/>
    <p:sldLayoutId id="2147483717" r:id="rId2"/>
    <p:sldLayoutId id="2147483721" r:id="rId3"/>
    <p:sldLayoutId id="2147483726" r:id="rId4"/>
    <p:sldLayoutId id="2147483722" r:id="rId5"/>
    <p:sldLayoutId id="2147483731" r:id="rId6"/>
    <p:sldLayoutId id="2147483724" r:id="rId7"/>
    <p:sldLayoutId id="2147483729" r:id="rId8"/>
    <p:sldLayoutId id="2147483728" r:id="rId9"/>
    <p:sldLayoutId id="2147483730" r:id="rId10"/>
    <p:sldLayoutId id="2147483712" r:id="rId11"/>
    <p:sldLayoutId id="2147483694" r:id="rId12"/>
    <p:sldLayoutId id="2147483713" r:id="rId13"/>
    <p:sldLayoutId id="2147483715" r:id="rId14"/>
    <p:sldLayoutId id="2147483682" r:id="rId15"/>
    <p:sldLayoutId id="2147483733" r:id="rId16"/>
    <p:sldLayoutId id="2147483679" r:id="rId17"/>
    <p:sldLayoutId id="2147483719" r:id="rId18"/>
    <p:sldLayoutId id="2147483688" r:id="rId19"/>
    <p:sldLayoutId id="2147483689" r:id="rId20"/>
    <p:sldLayoutId id="2147483701" r:id="rId21"/>
    <p:sldLayoutId id="2147483732" r:id="rId22"/>
    <p:sldLayoutId id="2147483705" r:id="rId23"/>
  </p:sldLayoutIdLst>
  <p:hf sldNum="0" hdr="0" dt="0"/>
  <p:txStyles>
    <p:titleStyle>
      <a:lvl1pPr algn="l" defTabSz="457200" rtl="0" eaLnBrk="1" latinLnBrk="0" hangingPunct="1">
        <a:lnSpc>
          <a:spcPts val="3100"/>
        </a:lnSpc>
        <a:spcBef>
          <a:spcPct val="0"/>
        </a:spcBef>
        <a:buNone/>
        <a:defRPr sz="2800" b="0" i="0" kern="1200" cap="all" baseline="0">
          <a:solidFill>
            <a:schemeClr val="bg1"/>
          </a:solidFill>
          <a:latin typeface="Arial" charset="0"/>
          <a:ea typeface="Arial" charset="0"/>
          <a:cs typeface="Arial" charset="0"/>
        </a:defRPr>
      </a:lvl1pPr>
    </p:titleStyle>
    <p:bodyStyle>
      <a:lvl1pPr marL="0" indent="0" algn="l" defTabSz="457200" rtl="0" eaLnBrk="1" latinLnBrk="0" hangingPunct="1">
        <a:lnSpc>
          <a:spcPts val="2600"/>
        </a:lnSpc>
        <a:spcBef>
          <a:spcPts val="0"/>
        </a:spcBef>
        <a:spcAft>
          <a:spcPts val="600"/>
        </a:spcAft>
        <a:buClr>
          <a:schemeClr val="accent4"/>
        </a:buClr>
        <a:buFont typeface="+mj-lt"/>
        <a:buNone/>
        <a:defRPr sz="2200" b="0" i="0" kern="1200">
          <a:solidFill>
            <a:srgbClr val="001871"/>
          </a:solidFill>
          <a:latin typeface="Arial" charset="0"/>
          <a:ea typeface="Arial" charset="0"/>
          <a:cs typeface="Arial" charset="0"/>
        </a:defRPr>
      </a:lvl1pPr>
      <a:lvl2pPr marL="0" indent="0" algn="l" defTabSz="457200" rtl="0" eaLnBrk="1" latinLnBrk="0" hangingPunct="1">
        <a:lnSpc>
          <a:spcPts val="2600"/>
        </a:lnSpc>
        <a:spcBef>
          <a:spcPts val="0"/>
        </a:spcBef>
        <a:spcAft>
          <a:spcPts val="600"/>
        </a:spcAft>
        <a:buClr>
          <a:schemeClr val="accent4"/>
        </a:buClr>
        <a:buFont typeface="Arial"/>
        <a:buNone/>
        <a:defRPr sz="2400" kern="1200">
          <a:solidFill>
            <a:schemeClr val="accent4"/>
          </a:solidFill>
          <a:latin typeface="Calibri"/>
          <a:ea typeface="+mn-ea"/>
          <a:cs typeface="Calibri"/>
        </a:defRPr>
      </a:lvl2pPr>
      <a:lvl3pPr marL="457200" indent="-228600" algn="l" defTabSz="457200" rtl="0" eaLnBrk="1" latinLnBrk="0" hangingPunct="1">
        <a:lnSpc>
          <a:spcPts val="2400"/>
        </a:lnSpc>
        <a:spcBef>
          <a:spcPts val="0"/>
        </a:spcBef>
        <a:spcAft>
          <a:spcPts val="600"/>
        </a:spcAft>
        <a:buClr>
          <a:schemeClr val="accent4"/>
        </a:buClr>
        <a:buFont typeface="Arial"/>
        <a:buChar char="•"/>
        <a:defRPr sz="2200" kern="1200">
          <a:solidFill>
            <a:schemeClr val="accent4"/>
          </a:solidFill>
          <a:latin typeface="Calibri"/>
          <a:ea typeface="+mn-ea"/>
          <a:cs typeface="Calibri"/>
        </a:defRPr>
      </a:lvl3pPr>
      <a:lvl4pPr marL="685800" indent="-228600" algn="l" defTabSz="457200" rtl="0" eaLnBrk="1" latinLnBrk="0" hangingPunct="1">
        <a:lnSpc>
          <a:spcPts val="2200"/>
        </a:lnSpc>
        <a:spcBef>
          <a:spcPts val="0"/>
        </a:spcBef>
        <a:spcAft>
          <a:spcPts val="600"/>
        </a:spcAft>
        <a:buFont typeface="Arial"/>
        <a:buChar char="•"/>
        <a:defRPr sz="2000" kern="1200">
          <a:solidFill>
            <a:schemeClr val="tx1"/>
          </a:solidFill>
          <a:latin typeface="Calibri"/>
          <a:ea typeface="+mn-ea"/>
          <a:cs typeface="Calibri"/>
        </a:defRPr>
      </a:lvl4pPr>
      <a:lvl5pPr marL="914400" marR="0" indent="-228600" algn="l" defTabSz="387350" rtl="0" eaLnBrk="1" fontAlgn="auto" latinLnBrk="0" hangingPunct="1">
        <a:lnSpc>
          <a:spcPts val="2000"/>
        </a:lnSpc>
        <a:spcBef>
          <a:spcPts val="0"/>
        </a:spcBef>
        <a:spcAft>
          <a:spcPts val="400"/>
        </a:spcAft>
        <a:buClr>
          <a:schemeClr val="accent4"/>
        </a:buClr>
        <a:buSzTx/>
        <a:buFont typeface="Lucida Grande"/>
        <a:buChar char="-"/>
        <a:tabLst/>
        <a:defRPr sz="1800" kern="1200" baseline="0">
          <a:solidFill>
            <a:schemeClr val="accent4"/>
          </a:solidFill>
          <a:latin typeface="Calibri"/>
          <a:ea typeface="+mn-ea"/>
          <a:cs typeface="Calibri"/>
        </a:defRPr>
      </a:lvl5pPr>
      <a:lvl6pPr marL="1097280" indent="-182880" algn="l" defTabSz="457200" rtl="0" eaLnBrk="1" latinLnBrk="0" hangingPunct="1">
        <a:lnSpc>
          <a:spcPts val="1800"/>
        </a:lnSpc>
        <a:spcBef>
          <a:spcPts val="0"/>
        </a:spcBef>
        <a:spcAft>
          <a:spcPts val="400"/>
        </a:spcAft>
        <a:buClr>
          <a:schemeClr val="accent4"/>
        </a:buClr>
        <a:buFont typeface="Arial"/>
        <a:buChar char="•"/>
        <a:defRPr sz="1600" kern="1200">
          <a:solidFill>
            <a:schemeClr val="accent4"/>
          </a:solidFill>
          <a:latin typeface="Calibri"/>
          <a:ea typeface="+mn-ea"/>
          <a:cs typeface="Calibri"/>
        </a:defRPr>
      </a:lvl6pPr>
      <a:lvl7pPr marL="0" indent="0" algn="l" defTabSz="457200" rtl="0" eaLnBrk="1" latinLnBrk="0" hangingPunct="1">
        <a:lnSpc>
          <a:spcPts val="1800"/>
        </a:lnSpc>
        <a:spcBef>
          <a:spcPts val="0"/>
        </a:spcBef>
        <a:spcAft>
          <a:spcPts val="400"/>
        </a:spcAft>
        <a:buClr>
          <a:schemeClr val="accent4"/>
        </a:buClr>
        <a:buFontTx/>
        <a:buNone/>
        <a:defRPr sz="1200" b="0" i="1" kern="1200" baseline="0">
          <a:solidFill>
            <a:schemeClr val="accent4"/>
          </a:solidFill>
          <a:latin typeface="Calibri"/>
          <a:ea typeface="+mn-ea"/>
          <a:cs typeface="Calibri"/>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da.gov/media/160564/download"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2.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11.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fda.gov/about-fda/plain-writing-its-law"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hyperlink" Target="https://www.plainlanguage.gov/guidelin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www.cdisc.org/volunteer"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fda.gov/media/122970/download"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www.fda.gov/industry/fda-esubmitter/using-esubmitter-prepare-tobacco-product-submission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da.gov/about-fda/reports-manuals-forms/forms"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www.fda.gov/tobacco-products/research/funding-opportunities"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grants.nih.gov/grants/guide/rfa-files/RFA-FD-22-002.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805EEEC-EF17-41D3-AE23-A3E4C427FAD2}"/>
              </a:ext>
            </a:extLst>
          </p:cNvPr>
          <p:cNvSpPr>
            <a:spLocks noGrp="1"/>
          </p:cNvSpPr>
          <p:nvPr>
            <p:ph type="title"/>
          </p:nvPr>
        </p:nvSpPr>
        <p:spPr/>
        <p:txBody>
          <a:bodyPr>
            <a:normAutofit/>
          </a:bodyPr>
          <a:lstStyle/>
          <a:p>
            <a:pPr marR="0" lvl="0" algn="just">
              <a:spcBef>
                <a:spcPts val="0"/>
              </a:spcBef>
              <a:spcAft>
                <a:spcPts val="0"/>
              </a:spcAft>
            </a:pPr>
            <a:r>
              <a:rPr lang="en-US" sz="2400" b="1">
                <a:effectLst/>
                <a:latin typeface="Calibri" panose="020F0502020204030204" pitchFamily="34" charset="0"/>
                <a:ea typeface="Calibri" panose="020F0502020204030204" pitchFamily="34" charset="0"/>
              </a:rPr>
              <a:t>FDA-CTP and CDISC Develop Tobacco Data Standards to Achieve Efficiencies for All Stakeholders</a:t>
            </a:r>
            <a:endParaRPr lang="en-US" sz="2400">
              <a:effectLst/>
              <a:latin typeface="Calibri" panose="020F0502020204030204" pitchFamily="34" charset="0"/>
              <a:ea typeface="Calibri" panose="020F0502020204030204" pitchFamily="34" charset="0"/>
            </a:endParaRPr>
          </a:p>
        </p:txBody>
      </p:sp>
      <p:sp>
        <p:nvSpPr>
          <p:cNvPr id="2" name="Text Placeholder 1"/>
          <p:cNvSpPr>
            <a:spLocks noGrp="1"/>
          </p:cNvSpPr>
          <p:nvPr>
            <p:ph type="body" sz="quarter" idx="12"/>
          </p:nvPr>
        </p:nvSpPr>
        <p:spPr>
          <a:xfrm>
            <a:off x="394010" y="3356044"/>
            <a:ext cx="4674101" cy="1528192"/>
          </a:xfrm>
        </p:spPr>
        <p:txBody>
          <a:bodyPr>
            <a:noAutofit/>
          </a:bodyPr>
          <a:lstStyle/>
          <a:p>
            <a:pPr lvl="0"/>
            <a:r>
              <a:rPr lang="en-US"/>
              <a:t>Presented by</a:t>
            </a:r>
          </a:p>
          <a:p>
            <a:pPr lvl="0"/>
            <a:r>
              <a:rPr lang="en-US"/>
              <a:t>Chrissie Cai</a:t>
            </a:r>
          </a:p>
          <a:p>
            <a:pPr lvl="0"/>
            <a:r>
              <a:rPr lang="en-US"/>
              <a:t>Data Quality Management Team Supervisor</a:t>
            </a:r>
          </a:p>
          <a:p>
            <a:pPr lvl="0"/>
            <a:r>
              <a:rPr lang="en-US"/>
              <a:t>DRSI, OS, CTP, FDA</a:t>
            </a:r>
          </a:p>
          <a:p>
            <a:pPr lvl="0"/>
            <a:endParaRPr lang="en-US"/>
          </a:p>
          <a:p>
            <a:pPr lvl="0"/>
            <a:endParaRPr lang="en-US"/>
          </a:p>
        </p:txBody>
      </p:sp>
      <p:sp>
        <p:nvSpPr>
          <p:cNvPr id="12" name="Text Placeholder 11">
            <a:extLst>
              <a:ext uri="{FF2B5EF4-FFF2-40B4-BE49-F238E27FC236}">
                <a16:creationId xmlns:a16="http://schemas.microsoft.com/office/drawing/2014/main" id="{DCD15B8B-3F34-40EB-9570-CF50BDB4A613}"/>
              </a:ext>
            </a:extLst>
          </p:cNvPr>
          <p:cNvSpPr>
            <a:spLocks noGrp="1"/>
          </p:cNvSpPr>
          <p:nvPr>
            <p:ph type="body" sz="quarter" idx="13"/>
          </p:nvPr>
        </p:nvSpPr>
        <p:spPr/>
        <p:txBody>
          <a:bodyPr vert="horz" lIns="182880" tIns="0" rIns="182880" bIns="0" rtlCol="0" anchor="t">
            <a:noAutofit/>
          </a:bodyPr>
          <a:lstStyle/>
          <a:p>
            <a:r>
              <a:rPr lang="en-US">
                <a:cs typeface="Arial"/>
              </a:rPr>
              <a:t>09 July 2023</a:t>
            </a:r>
          </a:p>
        </p:txBody>
      </p:sp>
      <p:sp>
        <p:nvSpPr>
          <p:cNvPr id="6" name="Text Placeholder 1">
            <a:extLst>
              <a:ext uri="{FF2B5EF4-FFF2-40B4-BE49-F238E27FC236}">
                <a16:creationId xmlns:a16="http://schemas.microsoft.com/office/drawing/2014/main" id="{C14FE9C2-2B1A-4E61-AECC-34DB76725D07}"/>
              </a:ext>
            </a:extLst>
          </p:cNvPr>
          <p:cNvSpPr txBox="1">
            <a:spLocks/>
          </p:cNvSpPr>
          <p:nvPr/>
        </p:nvSpPr>
        <p:spPr>
          <a:xfrm>
            <a:off x="6655380" y="3356044"/>
            <a:ext cx="4674101" cy="1528192"/>
          </a:xfrm>
          <a:prstGeom prst="rect">
            <a:avLst/>
          </a:prstGeom>
          <a:noFill/>
        </p:spPr>
        <p:txBody>
          <a:bodyPr vert="horz" lIns="182880" tIns="182880" rIns="182880" bIns="0" rtlCol="0" anchor="t" anchorCtr="0">
            <a:noAutofit/>
          </a:bodyPr>
          <a:lstStyle>
            <a:lvl1pPr marL="0" marR="0" indent="0" algn="l" defTabSz="457200" rtl="0" eaLnBrk="1" fontAlgn="auto" latinLnBrk="0" hangingPunct="1">
              <a:lnSpc>
                <a:spcPts val="1400"/>
              </a:lnSpc>
              <a:spcBef>
                <a:spcPts val="0"/>
              </a:spcBef>
              <a:spcAft>
                <a:spcPts val="400"/>
              </a:spcAft>
              <a:buClr>
                <a:schemeClr val="accent4"/>
              </a:buClr>
              <a:buSzTx/>
              <a:buFont typeface="+mj-lt"/>
              <a:buNone/>
              <a:tabLst/>
              <a:defRPr lang="en-US" sz="1400" b="0" i="1" kern="1200" smtClean="0">
                <a:solidFill>
                  <a:schemeClr val="bg1"/>
                </a:solidFill>
                <a:latin typeface="Arial" charset="0"/>
                <a:ea typeface="Arial" charset="0"/>
                <a:cs typeface="Arial" charset="0"/>
              </a:defRPr>
            </a:lvl1pPr>
            <a:lvl2pPr marL="0" indent="0" algn="l" defTabSz="457200" rtl="0" eaLnBrk="1" latinLnBrk="0" hangingPunct="1">
              <a:lnSpc>
                <a:spcPct val="100000"/>
              </a:lnSpc>
              <a:spcBef>
                <a:spcPts val="0"/>
              </a:spcBef>
              <a:spcAft>
                <a:spcPts val="400"/>
              </a:spcAft>
              <a:buClr>
                <a:schemeClr val="accent4"/>
              </a:buClr>
              <a:buFont typeface="Arial"/>
              <a:buNone/>
              <a:defRPr sz="1400" kern="1200" baseline="0">
                <a:solidFill>
                  <a:schemeClr val="accent4"/>
                </a:solidFill>
                <a:latin typeface="Calibri"/>
                <a:ea typeface="+mn-ea"/>
                <a:cs typeface="Calibri"/>
              </a:defRPr>
            </a:lvl2pPr>
            <a:lvl3pPr marL="914400" indent="0" algn="l" defTabSz="457200" rtl="0" eaLnBrk="1" latinLnBrk="0" hangingPunct="1">
              <a:lnSpc>
                <a:spcPts val="2400"/>
              </a:lnSpc>
              <a:spcBef>
                <a:spcPts val="0"/>
              </a:spcBef>
              <a:spcAft>
                <a:spcPts val="600"/>
              </a:spcAft>
              <a:buClr>
                <a:schemeClr val="accent4"/>
              </a:buClr>
              <a:buFont typeface="Arial"/>
              <a:buNone/>
              <a:defRPr sz="1500" kern="1200">
                <a:solidFill>
                  <a:schemeClr val="accent4"/>
                </a:solidFill>
                <a:latin typeface="Calibri"/>
                <a:ea typeface="+mn-ea"/>
                <a:cs typeface="Calibri"/>
              </a:defRPr>
            </a:lvl3pPr>
            <a:lvl4pPr marL="1371600" indent="0" algn="l" defTabSz="457200" rtl="0" eaLnBrk="1" latinLnBrk="0" hangingPunct="1">
              <a:lnSpc>
                <a:spcPts val="2200"/>
              </a:lnSpc>
              <a:spcBef>
                <a:spcPts val="0"/>
              </a:spcBef>
              <a:spcAft>
                <a:spcPts val="600"/>
              </a:spcAft>
              <a:buFont typeface="Arial"/>
              <a:buNone/>
              <a:defRPr sz="1500" kern="1200">
                <a:solidFill>
                  <a:schemeClr val="accent4"/>
                </a:solidFill>
                <a:latin typeface="Calibri"/>
                <a:ea typeface="+mn-ea"/>
                <a:cs typeface="Calibri"/>
              </a:defRPr>
            </a:lvl4pPr>
            <a:lvl5pPr marL="1828800" marR="0" indent="0" algn="l" defTabSz="387350" rtl="0" eaLnBrk="1" fontAlgn="auto" latinLnBrk="0" hangingPunct="1">
              <a:lnSpc>
                <a:spcPts val="2000"/>
              </a:lnSpc>
              <a:spcBef>
                <a:spcPts val="0"/>
              </a:spcBef>
              <a:spcAft>
                <a:spcPts val="400"/>
              </a:spcAft>
              <a:buClr>
                <a:schemeClr val="accent4"/>
              </a:buClr>
              <a:buSzTx/>
              <a:buFont typeface="Lucida Grande"/>
              <a:buNone/>
              <a:tabLst/>
              <a:defRPr sz="1500" kern="1200" baseline="0">
                <a:solidFill>
                  <a:schemeClr val="accent4"/>
                </a:solidFill>
                <a:latin typeface="Calibri"/>
                <a:ea typeface="+mn-ea"/>
                <a:cs typeface="Calibri"/>
              </a:defRPr>
            </a:lvl5pPr>
            <a:lvl6pPr marL="1097280" indent="-182880" algn="l" defTabSz="457200" rtl="0" eaLnBrk="1" latinLnBrk="0" hangingPunct="1">
              <a:lnSpc>
                <a:spcPts val="1800"/>
              </a:lnSpc>
              <a:spcBef>
                <a:spcPts val="0"/>
              </a:spcBef>
              <a:spcAft>
                <a:spcPts val="400"/>
              </a:spcAft>
              <a:buClr>
                <a:schemeClr val="accent4"/>
              </a:buClr>
              <a:buFont typeface="Arial"/>
              <a:buChar char="•"/>
              <a:defRPr sz="1600" kern="1200">
                <a:solidFill>
                  <a:schemeClr val="accent4"/>
                </a:solidFill>
                <a:latin typeface="Calibri"/>
                <a:ea typeface="+mn-ea"/>
                <a:cs typeface="Calibri"/>
              </a:defRPr>
            </a:lvl6pPr>
            <a:lvl7pPr marL="0" indent="0" algn="l" defTabSz="457200" rtl="0" eaLnBrk="1" latinLnBrk="0" hangingPunct="1">
              <a:lnSpc>
                <a:spcPts val="1800"/>
              </a:lnSpc>
              <a:spcBef>
                <a:spcPts val="0"/>
              </a:spcBef>
              <a:spcAft>
                <a:spcPts val="400"/>
              </a:spcAft>
              <a:buClr>
                <a:schemeClr val="accent4"/>
              </a:buClr>
              <a:buFontTx/>
              <a:buNone/>
              <a:defRPr sz="1200" b="0" i="1" kern="1200" baseline="0">
                <a:solidFill>
                  <a:schemeClr val="accent4"/>
                </a:solidFill>
                <a:latin typeface="Calibri"/>
                <a:ea typeface="+mn-ea"/>
                <a:cs typeface="Calibri"/>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Presented by</a:t>
            </a:r>
          </a:p>
          <a:p>
            <a:r>
              <a:rPr lang="en-US">
                <a:latin typeface="Arial"/>
                <a:cs typeface="Arial"/>
              </a:rPr>
              <a:t>Christine Connolly</a:t>
            </a:r>
            <a:endParaRPr lang="en-US"/>
          </a:p>
          <a:p>
            <a:r>
              <a:rPr lang="en-US">
                <a:latin typeface="Arial"/>
                <a:cs typeface="Arial"/>
              </a:rPr>
              <a:t>Head of Standards Projects, CDISC</a:t>
            </a:r>
          </a:p>
          <a:p>
            <a:endParaRPr lang="en-US"/>
          </a:p>
          <a:p>
            <a:endParaRPr lang="en-US"/>
          </a:p>
        </p:txBody>
      </p:sp>
    </p:spTree>
    <p:extLst>
      <p:ext uri="{BB962C8B-B14F-4D97-AF65-F5344CB8AC3E}">
        <p14:creationId xmlns:p14="http://schemas.microsoft.com/office/powerpoint/2010/main" val="1467781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B615D1-A0D1-4821-B538-09E55255DF32}"/>
              </a:ext>
            </a:extLst>
          </p:cNvPr>
          <p:cNvSpPr>
            <a:spLocks noGrp="1"/>
          </p:cNvSpPr>
          <p:nvPr>
            <p:ph type="body" sz="quarter" idx="18"/>
          </p:nvPr>
        </p:nvSpPr>
        <p:spPr>
          <a:xfrm>
            <a:off x="304800" y="954961"/>
            <a:ext cx="11582400" cy="5296549"/>
          </a:xfrm>
        </p:spPr>
        <p:txBody>
          <a:bodyPr/>
          <a:lstStyle/>
          <a:p>
            <a:pPr lvl="1">
              <a:lnSpc>
                <a:spcPct val="100000"/>
              </a:lnSpc>
            </a:pPr>
            <a:r>
              <a:rPr lang="en-US"/>
              <a:t>Benefits to Industry</a:t>
            </a:r>
          </a:p>
          <a:p>
            <a:pPr lvl="2">
              <a:lnSpc>
                <a:spcPct val="100000"/>
              </a:lnSpc>
            </a:pPr>
            <a:r>
              <a:rPr lang="en-US"/>
              <a:t>Reduces time for reviewers to locate and identify required documents</a:t>
            </a:r>
          </a:p>
          <a:p>
            <a:pPr lvl="2">
              <a:lnSpc>
                <a:spcPct val="100000"/>
              </a:lnSpc>
            </a:pPr>
            <a:r>
              <a:rPr lang="en-US"/>
              <a:t>Validations can be built into the portal and/or packaging tools to assist Industry in submitting the necessary information required for a particular submission</a:t>
            </a:r>
          </a:p>
          <a:p>
            <a:pPr lvl="2">
              <a:lnSpc>
                <a:spcPct val="100000"/>
              </a:lnSpc>
            </a:pPr>
            <a:r>
              <a:rPr lang="en-US"/>
              <a:t>Standardized structured data allows for validation criteria to be built into tools</a:t>
            </a:r>
          </a:p>
          <a:p>
            <a:pPr lvl="2">
              <a:lnSpc>
                <a:spcPct val="100000"/>
              </a:lnSpc>
            </a:pPr>
            <a:r>
              <a:rPr lang="en-US"/>
              <a:t>Aligns CTP with </a:t>
            </a:r>
            <a:r>
              <a:rPr lang="en-US">
                <a:hlinkClick r:id="rId3"/>
              </a:rPr>
              <a:t>FDA Data Standards Catalog </a:t>
            </a:r>
            <a:r>
              <a:rPr lang="en-US"/>
              <a:t>in the use of data standards and supporting tools</a:t>
            </a:r>
          </a:p>
          <a:p>
            <a:pPr lvl="2">
              <a:lnSpc>
                <a:spcPct val="100000"/>
              </a:lnSpc>
            </a:pPr>
            <a:r>
              <a:rPr lang="en-US"/>
              <a:t>Standardized data helps CTP to streamline the review process by organizing files and data and enabling search and automation capabilities</a:t>
            </a:r>
          </a:p>
          <a:p>
            <a:pPr lvl="2">
              <a:lnSpc>
                <a:spcPct val="100000"/>
              </a:lnSpc>
            </a:pPr>
            <a:r>
              <a:rPr lang="en-US"/>
              <a:t>Controlled terminology ensures that the same words mean the same thing to both industry and FDA.</a:t>
            </a:r>
          </a:p>
          <a:p>
            <a:pPr lvl="2">
              <a:lnSpc>
                <a:spcPct val="100000"/>
              </a:lnSpc>
            </a:pPr>
            <a:r>
              <a:rPr lang="en-US"/>
              <a:t>Improves collaboration and communication between FDA and Stakeholders</a:t>
            </a:r>
          </a:p>
          <a:p>
            <a:pPr lvl="2">
              <a:lnSpc>
                <a:spcPct val="100000"/>
              </a:lnSpc>
            </a:pPr>
            <a:r>
              <a:rPr lang="en-US"/>
              <a:t>FDA leverages form data to obtain administrative information, help determine review types, and populate databases to enable the use of technology for review and analysis</a:t>
            </a:r>
          </a:p>
        </p:txBody>
      </p:sp>
      <p:sp>
        <p:nvSpPr>
          <p:cNvPr id="3" name="Title 2">
            <a:extLst>
              <a:ext uri="{FF2B5EF4-FFF2-40B4-BE49-F238E27FC236}">
                <a16:creationId xmlns:a16="http://schemas.microsoft.com/office/drawing/2014/main" id="{EB53704C-0347-4808-8AD8-D2D654342DFD}"/>
              </a:ext>
            </a:extLst>
          </p:cNvPr>
          <p:cNvSpPr>
            <a:spLocks noGrp="1"/>
          </p:cNvSpPr>
          <p:nvPr>
            <p:ph type="title"/>
          </p:nvPr>
        </p:nvSpPr>
        <p:spPr/>
        <p:txBody>
          <a:bodyPr/>
          <a:lstStyle/>
          <a:p>
            <a:r>
              <a:rPr lang="en-US"/>
              <a:t>CTP and Data Standards</a:t>
            </a:r>
          </a:p>
        </p:txBody>
      </p:sp>
    </p:spTree>
    <p:extLst>
      <p:ext uri="{BB962C8B-B14F-4D97-AF65-F5344CB8AC3E}">
        <p14:creationId xmlns:p14="http://schemas.microsoft.com/office/powerpoint/2010/main" val="329708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EFA485-8069-827A-522B-98CA1A98E14B}"/>
              </a:ext>
            </a:extLst>
          </p:cNvPr>
          <p:cNvSpPr>
            <a:spLocks noGrp="1"/>
          </p:cNvSpPr>
          <p:nvPr>
            <p:ph type="body" sz="quarter" idx="18"/>
          </p:nvPr>
        </p:nvSpPr>
        <p:spPr/>
        <p:txBody>
          <a:bodyPr/>
          <a:lstStyle/>
          <a:p>
            <a:r>
              <a:rPr lang="en-US"/>
              <a:t>Tobacco Implementation Guide (TIG):</a:t>
            </a:r>
          </a:p>
          <a:p>
            <a:pPr lvl="2"/>
            <a:r>
              <a:rPr lang="en-US"/>
              <a:t>Supports the CTP Data Standards Strategy 2021-2025 through provision of standards and terminologies to facilitate tobacco research, scientific review, harm reduction, and information exchange</a:t>
            </a:r>
          </a:p>
          <a:p>
            <a:pPr lvl="2"/>
            <a:r>
              <a:rPr lang="en-US"/>
              <a:t>Is a collaborative initiative with FDA-CTP, CDISC, and industry stakeholders</a:t>
            </a:r>
          </a:p>
          <a:p>
            <a:pPr lvl="2"/>
            <a:r>
              <a:rPr lang="en-US"/>
              <a:t>To develop non-proprietary, consensus-based, vendor-neutral, platform-independent submission data standards for tobacco product data</a:t>
            </a:r>
          </a:p>
          <a:p>
            <a:pPr lvl="2"/>
            <a:r>
              <a:rPr lang="en-US"/>
              <a:t>Will develop a set of standards, collectively referred to as </a:t>
            </a:r>
            <a:r>
              <a:rPr lang="en-US" b="1"/>
              <a:t>TIG v1.0</a:t>
            </a:r>
            <a:r>
              <a:rPr lang="en-US"/>
              <a:t>, to be freely available on the CDISC website with publication planned in 2023</a:t>
            </a:r>
          </a:p>
          <a:p>
            <a:endParaRPr lang="en-US"/>
          </a:p>
          <a:p>
            <a:endParaRPr lang="en-US"/>
          </a:p>
        </p:txBody>
      </p:sp>
      <p:sp>
        <p:nvSpPr>
          <p:cNvPr id="3" name="Title 2">
            <a:extLst>
              <a:ext uri="{FF2B5EF4-FFF2-40B4-BE49-F238E27FC236}">
                <a16:creationId xmlns:a16="http://schemas.microsoft.com/office/drawing/2014/main" id="{60528981-9E26-4F30-3584-3B4CD06CDC39}"/>
              </a:ext>
            </a:extLst>
          </p:cNvPr>
          <p:cNvSpPr>
            <a:spLocks noGrp="1"/>
          </p:cNvSpPr>
          <p:nvPr>
            <p:ph type="title"/>
          </p:nvPr>
        </p:nvSpPr>
        <p:spPr/>
        <p:txBody>
          <a:bodyPr/>
          <a:lstStyle/>
          <a:p>
            <a:r>
              <a:rPr lang="en-US"/>
              <a:t>Tobacco implementation guide (tig)</a:t>
            </a:r>
          </a:p>
        </p:txBody>
      </p:sp>
    </p:spTree>
    <p:extLst>
      <p:ext uri="{BB962C8B-B14F-4D97-AF65-F5344CB8AC3E}">
        <p14:creationId xmlns:p14="http://schemas.microsoft.com/office/powerpoint/2010/main" val="107714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08404-0D80-3A04-6ABB-E13081D1C345}"/>
              </a:ext>
            </a:extLst>
          </p:cNvPr>
          <p:cNvSpPr>
            <a:spLocks noGrp="1"/>
          </p:cNvSpPr>
          <p:nvPr>
            <p:ph type="body" sz="quarter" idx="18"/>
          </p:nvPr>
        </p:nvSpPr>
        <p:spPr>
          <a:xfrm>
            <a:off x="304799" y="1051537"/>
            <a:ext cx="11582400" cy="712932"/>
          </a:xfrm>
        </p:spPr>
        <p:txBody>
          <a:bodyPr/>
          <a:lstStyle/>
          <a:p>
            <a:r>
              <a:rPr lang="en-US" sz="1730"/>
              <a:t>A single, comprehensive implementation guide designed for use cases unique to tobacco studies</a:t>
            </a:r>
          </a:p>
          <a:p>
            <a:endParaRPr lang="en-US" sz="2000"/>
          </a:p>
          <a:p>
            <a:endParaRPr lang="en-US"/>
          </a:p>
        </p:txBody>
      </p:sp>
      <p:sp>
        <p:nvSpPr>
          <p:cNvPr id="3" name="Title 2">
            <a:extLst>
              <a:ext uri="{FF2B5EF4-FFF2-40B4-BE49-F238E27FC236}">
                <a16:creationId xmlns:a16="http://schemas.microsoft.com/office/drawing/2014/main" id="{7C1F7878-35EC-D633-06FF-B670ABE598A6}"/>
              </a:ext>
            </a:extLst>
          </p:cNvPr>
          <p:cNvSpPr>
            <a:spLocks noGrp="1"/>
          </p:cNvSpPr>
          <p:nvPr>
            <p:ph type="title"/>
          </p:nvPr>
        </p:nvSpPr>
        <p:spPr/>
        <p:txBody>
          <a:bodyPr/>
          <a:lstStyle/>
          <a:p>
            <a:r>
              <a:rPr lang="en-US"/>
              <a:t>Tobacco implementation guide (tig) v1.0</a:t>
            </a:r>
          </a:p>
        </p:txBody>
      </p:sp>
      <p:grpSp>
        <p:nvGrpSpPr>
          <p:cNvPr id="4" name="Group 3">
            <a:extLst>
              <a:ext uri="{FF2B5EF4-FFF2-40B4-BE49-F238E27FC236}">
                <a16:creationId xmlns:a16="http://schemas.microsoft.com/office/drawing/2014/main" id="{46922134-4A62-BD67-04BC-8B9FF66251B1}"/>
              </a:ext>
            </a:extLst>
          </p:cNvPr>
          <p:cNvGrpSpPr/>
          <p:nvPr/>
        </p:nvGrpSpPr>
        <p:grpSpPr>
          <a:xfrm>
            <a:off x="900723" y="1751956"/>
            <a:ext cx="10390553" cy="4766103"/>
            <a:chOff x="1223857" y="1825528"/>
            <a:chExt cx="10390553" cy="4766103"/>
          </a:xfrm>
        </p:grpSpPr>
        <p:pic>
          <p:nvPicPr>
            <p:cNvPr id="5" name="Graphic 4" descr="Document outline">
              <a:extLst>
                <a:ext uri="{FF2B5EF4-FFF2-40B4-BE49-F238E27FC236}">
                  <a16:creationId xmlns:a16="http://schemas.microsoft.com/office/drawing/2014/main" id="{09DC61D0-83E6-A0EF-5ACE-AC7591A039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0443" y="2115064"/>
              <a:ext cx="1219200" cy="1219200"/>
            </a:xfrm>
            <a:prstGeom prst="rect">
              <a:avLst/>
            </a:prstGeom>
          </p:spPr>
        </p:pic>
        <p:sp>
          <p:nvSpPr>
            <p:cNvPr id="6" name="Rectangle: Rounded Corners 5">
              <a:extLst>
                <a:ext uri="{FF2B5EF4-FFF2-40B4-BE49-F238E27FC236}">
                  <a16:creationId xmlns:a16="http://schemas.microsoft.com/office/drawing/2014/main" id="{5EB16EE0-C83A-52C7-7284-CF9EE75B4368}"/>
                </a:ext>
              </a:extLst>
            </p:cNvPr>
            <p:cNvSpPr/>
            <p:nvPr/>
          </p:nvSpPr>
          <p:spPr>
            <a:xfrm>
              <a:off x="1223857" y="1825528"/>
              <a:ext cx="10390553" cy="40790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pic>
          <p:nvPicPr>
            <p:cNvPr id="7" name="Graphic 6" descr="Flask outline">
              <a:extLst>
                <a:ext uri="{FF2B5EF4-FFF2-40B4-BE49-F238E27FC236}">
                  <a16:creationId xmlns:a16="http://schemas.microsoft.com/office/drawing/2014/main" id="{D84818F5-6F5E-AB41-65F7-83F35494E8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89855" y="2328882"/>
              <a:ext cx="798335" cy="798335"/>
            </a:xfrm>
            <a:prstGeom prst="rect">
              <a:avLst/>
            </a:prstGeom>
          </p:spPr>
        </p:pic>
        <p:pic>
          <p:nvPicPr>
            <p:cNvPr id="8" name="Graphic 7" descr="Microscope outline">
              <a:extLst>
                <a:ext uri="{FF2B5EF4-FFF2-40B4-BE49-F238E27FC236}">
                  <a16:creationId xmlns:a16="http://schemas.microsoft.com/office/drawing/2014/main" id="{533BC48F-4DA2-E2F1-D4A4-B40011C7A4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01777" y="2364446"/>
              <a:ext cx="798335" cy="798335"/>
            </a:xfrm>
            <a:prstGeom prst="rect">
              <a:avLst/>
            </a:prstGeom>
          </p:spPr>
        </p:pic>
        <p:sp>
          <p:nvSpPr>
            <p:cNvPr id="9" name="TextBox 8">
              <a:extLst>
                <a:ext uri="{FF2B5EF4-FFF2-40B4-BE49-F238E27FC236}">
                  <a16:creationId xmlns:a16="http://schemas.microsoft.com/office/drawing/2014/main" id="{6C04D3F7-A611-BD27-5841-F8899ACFB91C}"/>
                </a:ext>
              </a:extLst>
            </p:cNvPr>
            <p:cNvSpPr txBox="1"/>
            <p:nvPr/>
          </p:nvSpPr>
          <p:spPr>
            <a:xfrm>
              <a:off x="2293479" y="2264974"/>
              <a:ext cx="1397679" cy="912814"/>
            </a:xfrm>
            <a:prstGeom prst="rect">
              <a:avLst/>
            </a:prstGeom>
            <a:noFill/>
          </p:spPr>
          <p:txBody>
            <a:bodyPr wrap="square">
              <a:spAutoFit/>
            </a:bodyPr>
            <a:lstStyle/>
            <a:p>
              <a:r>
                <a:rPr lang="en-US" sz="1333"/>
                <a:t>An overview of standards and general implementation</a:t>
              </a:r>
            </a:p>
          </p:txBody>
        </p:sp>
        <p:sp>
          <p:nvSpPr>
            <p:cNvPr id="10" name="TextBox 9">
              <a:extLst>
                <a:ext uri="{FF2B5EF4-FFF2-40B4-BE49-F238E27FC236}">
                  <a16:creationId xmlns:a16="http://schemas.microsoft.com/office/drawing/2014/main" id="{9140C073-DCD1-C953-74B1-C4CC09D9FC85}"/>
                </a:ext>
              </a:extLst>
            </p:cNvPr>
            <p:cNvSpPr txBox="1"/>
            <p:nvPr/>
          </p:nvSpPr>
          <p:spPr>
            <a:xfrm>
              <a:off x="1443917" y="3354435"/>
              <a:ext cx="2151908" cy="502573"/>
            </a:xfrm>
            <a:prstGeom prst="rect">
              <a:avLst/>
            </a:prstGeom>
            <a:noFill/>
          </p:spPr>
          <p:txBody>
            <a:bodyPr wrap="square">
              <a:spAutoFit/>
            </a:bodyPr>
            <a:lstStyle/>
            <a:p>
              <a:r>
                <a:rPr lang="en-US" sz="1333"/>
                <a:t>With guidance by topics and use cases; e.g. </a:t>
              </a:r>
            </a:p>
          </p:txBody>
        </p:sp>
        <p:sp>
          <p:nvSpPr>
            <p:cNvPr id="11" name="TextBox 10">
              <a:extLst>
                <a:ext uri="{FF2B5EF4-FFF2-40B4-BE49-F238E27FC236}">
                  <a16:creationId xmlns:a16="http://schemas.microsoft.com/office/drawing/2014/main" id="{5BDD7B90-87CC-0F5C-82AD-5567A3CF93C3}"/>
                </a:ext>
              </a:extLst>
            </p:cNvPr>
            <p:cNvSpPr txBox="1"/>
            <p:nvPr/>
          </p:nvSpPr>
          <p:spPr>
            <a:xfrm>
              <a:off x="1443914" y="3876701"/>
              <a:ext cx="2151907" cy="911019"/>
            </a:xfrm>
            <a:prstGeom prst="rect">
              <a:avLst/>
            </a:prstGeom>
            <a:noFill/>
          </p:spPr>
          <p:txBody>
            <a:bodyPr wrap="square">
              <a:spAutoFit/>
            </a:bodyPr>
            <a:lstStyle/>
            <a:p>
              <a:pPr marL="228594" indent="-228594">
                <a:buFont typeface="Wingdings" panose="05000000000000000000" pitchFamily="2" charset="2"/>
                <a:buChar char="Ø"/>
              </a:pPr>
              <a:r>
                <a:rPr lang="en-US" sz="1330"/>
                <a:t>Product Description</a:t>
              </a:r>
            </a:p>
            <a:p>
              <a:pPr marL="228594" indent="-228594">
                <a:buFont typeface="Wingdings" panose="05000000000000000000" pitchFamily="2" charset="2"/>
                <a:buChar char="Ø"/>
              </a:pPr>
              <a:r>
                <a:rPr lang="en-US" sz="1330"/>
                <a:t>Nonclinical</a:t>
              </a:r>
            </a:p>
            <a:p>
              <a:pPr marL="228594" indent="-228594">
                <a:buFont typeface="Wingdings" panose="05000000000000000000" pitchFamily="2" charset="2"/>
                <a:buChar char="Ø"/>
              </a:pPr>
              <a:r>
                <a:rPr lang="en-US" sz="1330"/>
                <a:t>Individual Health </a:t>
              </a:r>
            </a:p>
            <a:p>
              <a:pPr marL="228594" indent="-228594">
                <a:buFont typeface="Wingdings" panose="05000000000000000000" pitchFamily="2" charset="2"/>
                <a:buChar char="Ø"/>
              </a:pPr>
              <a:r>
                <a:rPr lang="en-US" sz="1330"/>
                <a:t>Population Health</a:t>
              </a:r>
            </a:p>
          </p:txBody>
        </p:sp>
        <p:pic>
          <p:nvPicPr>
            <p:cNvPr id="12" name="Graphic 11" descr="Programmer male outline">
              <a:extLst>
                <a:ext uri="{FF2B5EF4-FFF2-40B4-BE49-F238E27FC236}">
                  <a16:creationId xmlns:a16="http://schemas.microsoft.com/office/drawing/2014/main" id="{30D42630-D420-1A26-3102-C4324FC575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43456" y="1989621"/>
              <a:ext cx="1219200" cy="1219200"/>
            </a:xfrm>
            <a:prstGeom prst="rect">
              <a:avLst/>
            </a:prstGeom>
          </p:spPr>
        </p:pic>
        <p:pic>
          <p:nvPicPr>
            <p:cNvPr id="13" name="Graphic 12" descr="Table outline">
              <a:extLst>
                <a:ext uri="{FF2B5EF4-FFF2-40B4-BE49-F238E27FC236}">
                  <a16:creationId xmlns:a16="http://schemas.microsoft.com/office/drawing/2014/main" id="{7E92B606-2732-547C-C3E7-68814B5588E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11728" y="2161561"/>
              <a:ext cx="1219200" cy="1219200"/>
            </a:xfrm>
            <a:prstGeom prst="rect">
              <a:avLst/>
            </a:prstGeom>
          </p:spPr>
        </p:pic>
        <p:pic>
          <p:nvPicPr>
            <p:cNvPr id="14" name="Graphic 13" descr="Statistics outline">
              <a:extLst>
                <a:ext uri="{FF2B5EF4-FFF2-40B4-BE49-F238E27FC236}">
                  <a16:creationId xmlns:a16="http://schemas.microsoft.com/office/drawing/2014/main" id="{D595465F-6BF8-5DC5-1AD9-3DF7166505C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38704" y="2115064"/>
              <a:ext cx="1219200" cy="1219200"/>
            </a:xfrm>
            <a:prstGeom prst="rect">
              <a:avLst/>
            </a:prstGeom>
          </p:spPr>
        </p:pic>
        <p:sp>
          <p:nvSpPr>
            <p:cNvPr id="15" name="TextBox 14">
              <a:extLst>
                <a:ext uri="{FF2B5EF4-FFF2-40B4-BE49-F238E27FC236}">
                  <a16:creationId xmlns:a16="http://schemas.microsoft.com/office/drawing/2014/main" id="{0BE09A6C-DA53-17BD-8059-B183B9855918}"/>
                </a:ext>
              </a:extLst>
            </p:cNvPr>
            <p:cNvSpPr txBox="1"/>
            <p:nvPr/>
          </p:nvSpPr>
          <p:spPr>
            <a:xfrm>
              <a:off x="3739254" y="3256353"/>
              <a:ext cx="1716041" cy="502573"/>
            </a:xfrm>
            <a:prstGeom prst="rect">
              <a:avLst/>
            </a:prstGeom>
            <a:noFill/>
          </p:spPr>
          <p:txBody>
            <a:bodyPr wrap="square">
              <a:spAutoFit/>
            </a:bodyPr>
            <a:lstStyle/>
            <a:p>
              <a:r>
                <a:rPr lang="en-US" sz="1333"/>
                <a:t>Key scientific concepts and maps</a:t>
              </a:r>
            </a:p>
          </p:txBody>
        </p:sp>
        <p:sp>
          <p:nvSpPr>
            <p:cNvPr id="16" name="TextBox 15">
              <a:extLst>
                <a:ext uri="{FF2B5EF4-FFF2-40B4-BE49-F238E27FC236}">
                  <a16:creationId xmlns:a16="http://schemas.microsoft.com/office/drawing/2014/main" id="{2AFC513B-67C1-B83E-1F64-A4BC08B2D42B}"/>
                </a:ext>
              </a:extLst>
            </p:cNvPr>
            <p:cNvSpPr txBox="1"/>
            <p:nvPr/>
          </p:nvSpPr>
          <p:spPr>
            <a:xfrm>
              <a:off x="5643457" y="3265566"/>
              <a:ext cx="1716041" cy="707694"/>
            </a:xfrm>
            <a:prstGeom prst="rect">
              <a:avLst/>
            </a:prstGeom>
            <a:noFill/>
          </p:spPr>
          <p:txBody>
            <a:bodyPr wrap="square">
              <a:spAutoFit/>
            </a:bodyPr>
            <a:lstStyle/>
            <a:p>
              <a:r>
                <a:rPr lang="en-US" sz="1333"/>
                <a:t>Data Collection</a:t>
              </a:r>
            </a:p>
            <a:p>
              <a:r>
                <a:rPr lang="en-US" sz="1333"/>
                <a:t>(</a:t>
              </a:r>
              <a:r>
                <a:rPr lang="en-US" sz="1333" i="1"/>
                <a:t>CDASH</a:t>
              </a:r>
              <a:r>
                <a:rPr lang="en-US" sz="1333"/>
                <a:t> </a:t>
              </a:r>
              <a:r>
                <a:rPr lang="en-US" sz="1333" i="1"/>
                <a:t>eCRFs</a:t>
              </a:r>
              <a:r>
                <a:rPr lang="en-US" sz="1333"/>
                <a:t>,</a:t>
              </a:r>
            </a:p>
            <a:p>
              <a:r>
                <a:rPr lang="en-US" sz="1333" i="1"/>
                <a:t>ODM-XML</a:t>
              </a:r>
              <a:r>
                <a:rPr lang="en-US" sz="1333"/>
                <a:t>)</a:t>
              </a:r>
            </a:p>
          </p:txBody>
        </p:sp>
        <p:sp>
          <p:nvSpPr>
            <p:cNvPr id="17" name="TextBox 16">
              <a:extLst>
                <a:ext uri="{FF2B5EF4-FFF2-40B4-BE49-F238E27FC236}">
                  <a16:creationId xmlns:a16="http://schemas.microsoft.com/office/drawing/2014/main" id="{4AB9F5F0-B79E-3B13-08CC-56B68CA3F287}"/>
                </a:ext>
              </a:extLst>
            </p:cNvPr>
            <p:cNvSpPr txBox="1"/>
            <p:nvPr/>
          </p:nvSpPr>
          <p:spPr>
            <a:xfrm>
              <a:off x="7577293" y="3258087"/>
              <a:ext cx="1550793" cy="912814"/>
            </a:xfrm>
            <a:prstGeom prst="rect">
              <a:avLst/>
            </a:prstGeom>
            <a:noFill/>
          </p:spPr>
          <p:txBody>
            <a:bodyPr wrap="square">
              <a:spAutoFit/>
            </a:bodyPr>
            <a:lstStyle/>
            <a:p>
              <a:r>
                <a:rPr lang="en-US" sz="1333"/>
                <a:t>Data Tabulation</a:t>
              </a:r>
            </a:p>
            <a:p>
              <a:r>
                <a:rPr lang="en-US" sz="1333"/>
                <a:t>(</a:t>
              </a:r>
              <a:r>
                <a:rPr lang="en-US" sz="1333" i="1"/>
                <a:t>SEND</a:t>
              </a:r>
              <a:r>
                <a:rPr lang="en-US" sz="1333"/>
                <a:t>, </a:t>
              </a:r>
              <a:r>
                <a:rPr lang="en-US" sz="1333" i="1"/>
                <a:t>SDTM</a:t>
              </a:r>
              <a:r>
                <a:rPr lang="en-US" sz="1333"/>
                <a:t> </a:t>
              </a:r>
              <a:r>
                <a:rPr lang="en-US" sz="1333" i="1"/>
                <a:t>Human Clinical</a:t>
              </a:r>
              <a:r>
                <a:rPr lang="en-US" sz="1333"/>
                <a:t>, </a:t>
              </a:r>
              <a:r>
                <a:rPr lang="en-US" sz="1333" i="1"/>
                <a:t>Define-XML</a:t>
              </a:r>
              <a:r>
                <a:rPr lang="en-US" sz="1333"/>
                <a:t>)</a:t>
              </a:r>
            </a:p>
          </p:txBody>
        </p:sp>
        <p:sp>
          <p:nvSpPr>
            <p:cNvPr id="18" name="TextBox 17">
              <a:extLst>
                <a:ext uri="{FF2B5EF4-FFF2-40B4-BE49-F238E27FC236}">
                  <a16:creationId xmlns:a16="http://schemas.microsoft.com/office/drawing/2014/main" id="{EAED6F44-5873-B97E-2696-F76DCA54CAF1}"/>
                </a:ext>
              </a:extLst>
            </p:cNvPr>
            <p:cNvSpPr txBox="1"/>
            <p:nvPr/>
          </p:nvSpPr>
          <p:spPr>
            <a:xfrm>
              <a:off x="9674460" y="3258087"/>
              <a:ext cx="1939949" cy="502573"/>
            </a:xfrm>
            <a:prstGeom prst="rect">
              <a:avLst/>
            </a:prstGeom>
            <a:noFill/>
          </p:spPr>
          <p:txBody>
            <a:bodyPr wrap="square">
              <a:spAutoFit/>
            </a:bodyPr>
            <a:lstStyle/>
            <a:p>
              <a:r>
                <a:rPr lang="en-US" sz="1333"/>
                <a:t>Analysis</a:t>
              </a:r>
            </a:p>
            <a:p>
              <a:r>
                <a:rPr lang="en-US" sz="1333"/>
                <a:t>(</a:t>
              </a:r>
              <a:r>
                <a:rPr lang="en-US" sz="1333" i="1" err="1"/>
                <a:t>ADaM</a:t>
              </a:r>
              <a:r>
                <a:rPr lang="en-US" sz="1333" i="1"/>
                <a:t>,</a:t>
              </a:r>
              <a:r>
                <a:rPr lang="en-US" sz="1333"/>
                <a:t> </a:t>
              </a:r>
              <a:r>
                <a:rPr lang="en-US" sz="1333" i="1"/>
                <a:t>Define-XML</a:t>
              </a:r>
              <a:r>
                <a:rPr lang="en-US" sz="1333"/>
                <a:t>)</a:t>
              </a:r>
            </a:p>
          </p:txBody>
        </p:sp>
        <p:sp>
          <p:nvSpPr>
            <p:cNvPr id="19" name="Rectangle: Rounded Corners 18">
              <a:extLst>
                <a:ext uri="{FF2B5EF4-FFF2-40B4-BE49-F238E27FC236}">
                  <a16:creationId xmlns:a16="http://schemas.microsoft.com/office/drawing/2014/main" id="{856C3C87-DEA0-00F3-047F-254BAB79F6B5}"/>
                </a:ext>
              </a:extLst>
            </p:cNvPr>
            <p:cNvSpPr/>
            <p:nvPr/>
          </p:nvSpPr>
          <p:spPr>
            <a:xfrm>
              <a:off x="4017856" y="4266572"/>
              <a:ext cx="7313227" cy="249707"/>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a:solidFill>
                    <a:schemeClr val="tx1"/>
                  </a:solidFill>
                </a:rPr>
                <a:t>Common Language (</a:t>
              </a:r>
              <a:r>
                <a:rPr lang="en-US" sz="1333" i="1">
                  <a:solidFill>
                    <a:schemeClr val="tx1"/>
                  </a:solidFill>
                </a:rPr>
                <a:t>Controlled Terminology</a:t>
              </a:r>
              <a:r>
                <a:rPr lang="en-US" sz="1333">
                  <a:solidFill>
                    <a:schemeClr val="tx1"/>
                  </a:solidFill>
                </a:rPr>
                <a:t>)</a:t>
              </a:r>
            </a:p>
          </p:txBody>
        </p:sp>
        <p:sp>
          <p:nvSpPr>
            <p:cNvPr id="20" name="Rectangle: Rounded Corners 19">
              <a:extLst>
                <a:ext uri="{FF2B5EF4-FFF2-40B4-BE49-F238E27FC236}">
                  <a16:creationId xmlns:a16="http://schemas.microsoft.com/office/drawing/2014/main" id="{E5BE29C0-7DA2-AA7F-F061-F0E833CA29CF}"/>
                </a:ext>
              </a:extLst>
            </p:cNvPr>
            <p:cNvSpPr/>
            <p:nvPr/>
          </p:nvSpPr>
          <p:spPr>
            <a:xfrm>
              <a:off x="7547661" y="4639066"/>
              <a:ext cx="3783423" cy="257869"/>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a:solidFill>
                    <a:schemeClr val="tx1"/>
                  </a:solidFill>
                </a:rPr>
                <a:t>Measures of Adherence (</a:t>
              </a:r>
              <a:r>
                <a:rPr lang="en-US" sz="1333" i="1">
                  <a:solidFill>
                    <a:schemeClr val="tx1"/>
                  </a:solidFill>
                </a:rPr>
                <a:t>Conformance Rules</a:t>
              </a:r>
              <a:r>
                <a:rPr lang="en-US" sz="1333">
                  <a:solidFill>
                    <a:schemeClr val="tx1"/>
                  </a:solidFill>
                </a:rPr>
                <a:t>)</a:t>
              </a:r>
            </a:p>
          </p:txBody>
        </p:sp>
        <p:pic>
          <p:nvPicPr>
            <p:cNvPr id="21" name="Graphic 20" descr="Teacher outline">
              <a:extLst>
                <a:ext uri="{FF2B5EF4-FFF2-40B4-BE49-F238E27FC236}">
                  <a16:creationId xmlns:a16="http://schemas.microsoft.com/office/drawing/2014/main" id="{2259D767-3BE9-CF13-5FE6-EAF113A3227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190728" y="4012951"/>
              <a:ext cx="810192" cy="810192"/>
            </a:xfrm>
            <a:prstGeom prst="rect">
              <a:avLst/>
            </a:prstGeom>
          </p:spPr>
        </p:pic>
        <p:pic>
          <p:nvPicPr>
            <p:cNvPr id="22" name="Graphic 21" descr="Checkbox Checked with solid fill">
              <a:extLst>
                <a:ext uri="{FF2B5EF4-FFF2-40B4-BE49-F238E27FC236}">
                  <a16:creationId xmlns:a16="http://schemas.microsoft.com/office/drawing/2014/main" id="{2F2D77B9-4E15-0F31-4453-C21C44197FE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136525" y="4534049"/>
              <a:ext cx="458969" cy="458969"/>
            </a:xfrm>
            <a:prstGeom prst="rect">
              <a:avLst/>
            </a:prstGeom>
          </p:spPr>
        </p:pic>
        <p:sp>
          <p:nvSpPr>
            <p:cNvPr id="23" name="Rectangle: Rounded Corners 22">
              <a:extLst>
                <a:ext uri="{FF2B5EF4-FFF2-40B4-BE49-F238E27FC236}">
                  <a16:creationId xmlns:a16="http://schemas.microsoft.com/office/drawing/2014/main" id="{BB086398-F15F-2300-0CB5-F277D8CB0BDF}"/>
                </a:ext>
              </a:extLst>
            </p:cNvPr>
            <p:cNvSpPr/>
            <p:nvPr/>
          </p:nvSpPr>
          <p:spPr>
            <a:xfrm>
              <a:off x="3046747" y="5991808"/>
              <a:ext cx="6691957" cy="44029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33"/>
                <a:t>Education and Outreach (including </a:t>
              </a:r>
              <a:r>
                <a:rPr lang="en-US" sz="1733" i="1"/>
                <a:t>webinars</a:t>
              </a:r>
              <a:r>
                <a:rPr lang="en-US" sz="1733"/>
                <a:t>, </a:t>
              </a:r>
              <a:r>
                <a:rPr lang="en-US" sz="1733" i="1"/>
                <a:t>formal training</a:t>
              </a:r>
              <a:r>
                <a:rPr lang="en-US" sz="1733"/>
                <a:t>)</a:t>
              </a:r>
            </a:p>
          </p:txBody>
        </p:sp>
        <p:pic>
          <p:nvPicPr>
            <p:cNvPr id="24" name="Graphic 23" descr="Books outline">
              <a:extLst>
                <a:ext uri="{FF2B5EF4-FFF2-40B4-BE49-F238E27FC236}">
                  <a16:creationId xmlns:a16="http://schemas.microsoft.com/office/drawing/2014/main" id="{821C1104-841E-84E0-2724-986D7F6233F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396986" y="5996299"/>
              <a:ext cx="595332" cy="595332"/>
            </a:xfrm>
            <a:prstGeom prst="rect">
              <a:avLst/>
            </a:prstGeom>
          </p:spPr>
        </p:pic>
        <p:pic>
          <p:nvPicPr>
            <p:cNvPr id="25" name="Graphic 24" descr="Megaphone outline">
              <a:extLst>
                <a:ext uri="{FF2B5EF4-FFF2-40B4-BE49-F238E27FC236}">
                  <a16:creationId xmlns:a16="http://schemas.microsoft.com/office/drawing/2014/main" id="{90C52381-C73C-CEE4-D8E0-4A3FB1D5EB2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738705" y="5892414"/>
              <a:ext cx="595332" cy="595332"/>
            </a:xfrm>
            <a:prstGeom prst="rect">
              <a:avLst/>
            </a:prstGeom>
          </p:spPr>
        </p:pic>
        <p:sp>
          <p:nvSpPr>
            <p:cNvPr id="26" name="TextBox 25">
              <a:extLst>
                <a:ext uri="{FF2B5EF4-FFF2-40B4-BE49-F238E27FC236}">
                  <a16:creationId xmlns:a16="http://schemas.microsoft.com/office/drawing/2014/main" id="{880AF6D3-296E-18BB-8238-5467B0150D36}"/>
                </a:ext>
              </a:extLst>
            </p:cNvPr>
            <p:cNvSpPr txBox="1"/>
            <p:nvPr/>
          </p:nvSpPr>
          <p:spPr>
            <a:xfrm>
              <a:off x="2136423" y="5234013"/>
              <a:ext cx="8609407" cy="379656"/>
            </a:xfrm>
            <a:prstGeom prst="rect">
              <a:avLst/>
            </a:prstGeom>
            <a:noFill/>
          </p:spPr>
          <p:txBody>
            <a:bodyPr wrap="square">
              <a:spAutoFit/>
            </a:bodyPr>
            <a:lstStyle/>
            <a:p>
              <a:r>
                <a:rPr lang="en-US" sz="1733">
                  <a:solidFill>
                    <a:schemeClr val="bg1"/>
                  </a:solidFill>
                </a:rPr>
                <a:t>Accessible in platforms which optimize use (including </a:t>
              </a:r>
              <a:r>
                <a:rPr lang="en-US" sz="1733" i="1">
                  <a:solidFill>
                    <a:schemeClr val="bg1"/>
                  </a:solidFill>
                </a:rPr>
                <a:t>CDISC website</a:t>
              </a:r>
              <a:r>
                <a:rPr lang="en-US" sz="1733">
                  <a:solidFill>
                    <a:schemeClr val="bg1"/>
                  </a:solidFill>
                </a:rPr>
                <a:t>, </a:t>
              </a:r>
              <a:r>
                <a:rPr lang="en-US" sz="1733" i="1">
                  <a:solidFill>
                    <a:schemeClr val="bg1"/>
                  </a:solidFill>
                </a:rPr>
                <a:t>CDISC Library</a:t>
              </a:r>
              <a:r>
                <a:rPr lang="en-US" sz="1867">
                  <a:solidFill>
                    <a:schemeClr val="bg1"/>
                  </a:solidFill>
                </a:rPr>
                <a:t>)</a:t>
              </a:r>
            </a:p>
          </p:txBody>
        </p:sp>
        <p:sp>
          <p:nvSpPr>
            <p:cNvPr id="27" name="Rectangle: Top Corners Snipped 26">
              <a:extLst>
                <a:ext uri="{FF2B5EF4-FFF2-40B4-BE49-F238E27FC236}">
                  <a16:creationId xmlns:a16="http://schemas.microsoft.com/office/drawing/2014/main" id="{E0414B58-29FF-A722-43E9-1D4A3BEACD78}"/>
                </a:ext>
              </a:extLst>
            </p:cNvPr>
            <p:cNvSpPr/>
            <p:nvPr/>
          </p:nvSpPr>
          <p:spPr>
            <a:xfrm flipV="1">
              <a:off x="2070755" y="5234011"/>
              <a:ext cx="8729784" cy="533776"/>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400"/>
            </a:p>
          </p:txBody>
        </p:sp>
        <p:sp>
          <p:nvSpPr>
            <p:cNvPr id="28" name="TextBox 27">
              <a:extLst>
                <a:ext uri="{FF2B5EF4-FFF2-40B4-BE49-F238E27FC236}">
                  <a16:creationId xmlns:a16="http://schemas.microsoft.com/office/drawing/2014/main" id="{172BA623-C1F7-BAE4-87D5-A6446E41742F}"/>
                </a:ext>
              </a:extLst>
            </p:cNvPr>
            <p:cNvSpPr txBox="1"/>
            <p:nvPr/>
          </p:nvSpPr>
          <p:spPr>
            <a:xfrm>
              <a:off x="2136423" y="5265081"/>
              <a:ext cx="8609407" cy="379656"/>
            </a:xfrm>
            <a:prstGeom prst="rect">
              <a:avLst/>
            </a:prstGeom>
            <a:solidFill>
              <a:schemeClr val="tx1"/>
            </a:solidFill>
            <a:ln>
              <a:solidFill>
                <a:schemeClr val="tx1"/>
              </a:solidFill>
            </a:ln>
          </p:spPr>
          <p:txBody>
            <a:bodyPr wrap="square">
              <a:spAutoFit/>
            </a:bodyPr>
            <a:lstStyle/>
            <a:p>
              <a:r>
                <a:rPr lang="en-US" sz="1733">
                  <a:solidFill>
                    <a:schemeClr val="bg1"/>
                  </a:solidFill>
                </a:rPr>
                <a:t>Accessible in platforms which optimize use (including </a:t>
              </a:r>
              <a:r>
                <a:rPr lang="en-US" sz="1733" i="1">
                  <a:solidFill>
                    <a:schemeClr val="bg1"/>
                  </a:solidFill>
                </a:rPr>
                <a:t>CDISC website</a:t>
              </a:r>
              <a:r>
                <a:rPr lang="en-US" sz="1733">
                  <a:solidFill>
                    <a:schemeClr val="bg1"/>
                  </a:solidFill>
                </a:rPr>
                <a:t>, </a:t>
              </a:r>
              <a:r>
                <a:rPr lang="en-US" sz="1733" i="1">
                  <a:solidFill>
                    <a:schemeClr val="bg1"/>
                  </a:solidFill>
                </a:rPr>
                <a:t>CDISC Library</a:t>
              </a:r>
              <a:r>
                <a:rPr lang="en-US" sz="1867">
                  <a:solidFill>
                    <a:schemeClr val="bg1"/>
                  </a:solidFill>
                </a:rPr>
                <a:t>)</a:t>
              </a:r>
            </a:p>
          </p:txBody>
        </p:sp>
        <p:pic>
          <p:nvPicPr>
            <p:cNvPr id="29" name="Graphic 28" descr="Laptop outline">
              <a:extLst>
                <a:ext uri="{FF2B5EF4-FFF2-40B4-BE49-F238E27FC236}">
                  <a16:creationId xmlns:a16="http://schemas.microsoft.com/office/drawing/2014/main" id="{9D471278-1926-0E62-EF9D-FEBBA4D9E2C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363321" y="5049757"/>
              <a:ext cx="630041" cy="630041"/>
            </a:xfrm>
            <a:prstGeom prst="rect">
              <a:avLst/>
            </a:prstGeom>
          </p:spPr>
        </p:pic>
        <p:pic>
          <p:nvPicPr>
            <p:cNvPr id="30" name="Graphic 29" descr="Laptop outline">
              <a:extLst>
                <a:ext uri="{FF2B5EF4-FFF2-40B4-BE49-F238E27FC236}">
                  <a16:creationId xmlns:a16="http://schemas.microsoft.com/office/drawing/2014/main" id="{84E15543-5921-F6F5-32AD-B16E644D51A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876286" y="5049757"/>
              <a:ext cx="630041" cy="630041"/>
            </a:xfrm>
            <a:prstGeom prst="rect">
              <a:avLst/>
            </a:prstGeom>
          </p:spPr>
        </p:pic>
      </p:grpSp>
    </p:spTree>
    <p:extLst>
      <p:ext uri="{BB962C8B-B14F-4D97-AF65-F5344CB8AC3E}">
        <p14:creationId xmlns:p14="http://schemas.microsoft.com/office/powerpoint/2010/main" val="229865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158316-4C97-976D-9AD3-EB2798AF5615}"/>
              </a:ext>
            </a:extLst>
          </p:cNvPr>
          <p:cNvSpPr>
            <a:spLocks noGrp="1"/>
          </p:cNvSpPr>
          <p:nvPr>
            <p:ph type="body" sz="quarter" idx="18"/>
          </p:nvPr>
        </p:nvSpPr>
        <p:spPr/>
        <p:txBody>
          <a:bodyPr/>
          <a:lstStyle/>
          <a:p>
            <a:r>
              <a:rPr lang="en-US" sz="1900"/>
              <a:t>Addresses concepts for tobacco studies and translates them into CDISC standards for both:</a:t>
            </a:r>
          </a:p>
          <a:p>
            <a:pPr lvl="2"/>
            <a:r>
              <a:rPr lang="en-US" sz="1900"/>
              <a:t>Established CDISC standards</a:t>
            </a:r>
          </a:p>
          <a:p>
            <a:pPr lvl="2"/>
            <a:r>
              <a:rPr lang="en-US" sz="1900"/>
              <a:t>New CDISC standards to fill gaps identified by FDA-CTP and Industry SMEs</a:t>
            </a:r>
          </a:p>
          <a:p>
            <a:pPr lvl="2"/>
            <a:endParaRPr lang="en-US" sz="1900"/>
          </a:p>
          <a:p>
            <a:pPr lvl="1"/>
            <a:r>
              <a:rPr lang="en-US" sz="1900"/>
              <a:t>Standards you will see as part of this project include:</a:t>
            </a:r>
          </a:p>
          <a:p>
            <a:pPr lvl="1"/>
            <a:endParaRPr lang="en-US"/>
          </a:p>
        </p:txBody>
      </p:sp>
      <p:sp>
        <p:nvSpPr>
          <p:cNvPr id="3" name="Title 2">
            <a:extLst>
              <a:ext uri="{FF2B5EF4-FFF2-40B4-BE49-F238E27FC236}">
                <a16:creationId xmlns:a16="http://schemas.microsoft.com/office/drawing/2014/main" id="{89946C04-3EF3-1B36-2E98-2B7A1915611F}"/>
              </a:ext>
            </a:extLst>
          </p:cNvPr>
          <p:cNvSpPr>
            <a:spLocks noGrp="1"/>
          </p:cNvSpPr>
          <p:nvPr>
            <p:ph type="title"/>
          </p:nvPr>
        </p:nvSpPr>
        <p:spPr/>
        <p:txBody>
          <a:bodyPr/>
          <a:lstStyle/>
          <a:p>
            <a:r>
              <a:rPr lang="en-US"/>
              <a:t>Data standards</a:t>
            </a:r>
          </a:p>
        </p:txBody>
      </p:sp>
      <p:pic>
        <p:nvPicPr>
          <p:cNvPr id="5" name="Picture 4">
            <a:extLst>
              <a:ext uri="{FF2B5EF4-FFF2-40B4-BE49-F238E27FC236}">
                <a16:creationId xmlns:a16="http://schemas.microsoft.com/office/drawing/2014/main" id="{9C6794E9-F0DD-3B39-2A40-40020B4F0618}"/>
              </a:ext>
            </a:extLst>
          </p:cNvPr>
          <p:cNvPicPr>
            <a:picLocks noChangeAspect="1"/>
          </p:cNvPicPr>
          <p:nvPr/>
        </p:nvPicPr>
        <p:blipFill>
          <a:blip r:embed="rId3"/>
          <a:stretch>
            <a:fillRect/>
          </a:stretch>
        </p:blipFill>
        <p:spPr>
          <a:xfrm>
            <a:off x="887467" y="3641559"/>
            <a:ext cx="10417066" cy="2573015"/>
          </a:xfrm>
          <a:prstGeom prst="rect">
            <a:avLst/>
          </a:prstGeom>
        </p:spPr>
      </p:pic>
    </p:spTree>
    <p:extLst>
      <p:ext uri="{BB962C8B-B14F-4D97-AF65-F5344CB8AC3E}">
        <p14:creationId xmlns:p14="http://schemas.microsoft.com/office/powerpoint/2010/main" val="79997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A587FC-2B9F-0FFF-CF05-4480A80FA267}"/>
              </a:ext>
            </a:extLst>
          </p:cNvPr>
          <p:cNvSpPr>
            <a:spLocks noGrp="1"/>
          </p:cNvSpPr>
          <p:nvPr>
            <p:ph type="title"/>
          </p:nvPr>
        </p:nvSpPr>
        <p:spPr/>
        <p:txBody>
          <a:bodyPr/>
          <a:lstStyle/>
          <a:p>
            <a:r>
              <a:rPr lang="en-US"/>
              <a:t>TIG Team and timelines</a:t>
            </a:r>
          </a:p>
        </p:txBody>
      </p:sp>
      <p:graphicFrame>
        <p:nvGraphicFramePr>
          <p:cNvPr id="4" name="Diagram 3">
            <a:extLst>
              <a:ext uri="{FF2B5EF4-FFF2-40B4-BE49-F238E27FC236}">
                <a16:creationId xmlns:a16="http://schemas.microsoft.com/office/drawing/2014/main" id="{31C0B5DB-5E2B-2D0F-0600-6B2C037A33FE}"/>
              </a:ext>
            </a:extLst>
          </p:cNvPr>
          <p:cNvGraphicFramePr/>
          <p:nvPr>
            <p:extLst>
              <p:ext uri="{D42A27DB-BD31-4B8C-83A1-F6EECF244321}">
                <p14:modId xmlns:p14="http://schemas.microsoft.com/office/powerpoint/2010/main" val="3907572729"/>
              </p:ext>
            </p:extLst>
          </p:nvPr>
        </p:nvGraphicFramePr>
        <p:xfrm>
          <a:off x="2032000" y="25720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rrow: Down 11">
            <a:extLst>
              <a:ext uri="{FF2B5EF4-FFF2-40B4-BE49-F238E27FC236}">
                <a16:creationId xmlns:a16="http://schemas.microsoft.com/office/drawing/2014/main" id="{EEC33227-6AC1-A597-60CE-DE8FF34E79AD}"/>
              </a:ext>
            </a:extLst>
          </p:cNvPr>
          <p:cNvSpPr/>
          <p:nvPr/>
        </p:nvSpPr>
        <p:spPr>
          <a:xfrm rot="10800000">
            <a:off x="4472084" y="5817713"/>
            <a:ext cx="179753" cy="359009"/>
          </a:xfrm>
          <a:prstGeom prst="downArrow">
            <a:avLst/>
          </a:prstGeom>
          <a:solidFill>
            <a:srgbClr val="FFFF0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1E3B7436-C86E-020A-6F2F-515929FD34CF}"/>
              </a:ext>
            </a:extLst>
          </p:cNvPr>
          <p:cNvSpPr txBox="1"/>
          <p:nvPr/>
        </p:nvSpPr>
        <p:spPr>
          <a:xfrm>
            <a:off x="924554" y="5914520"/>
            <a:ext cx="3499387" cy="323165"/>
          </a:xfrm>
          <a:prstGeom prst="rect">
            <a:avLst/>
          </a:prstGeom>
          <a:noFill/>
        </p:spPr>
        <p:txBody>
          <a:bodyPr wrap="square">
            <a:spAutoFit/>
          </a:bodyPr>
          <a:lstStyle/>
          <a:p>
            <a:pPr marL="228594" indent="-228594" defTabSz="914377">
              <a:buFont typeface="Wingdings" panose="05000000000000000000" pitchFamily="2" charset="2"/>
              <a:buChar char="q"/>
              <a:defRPr/>
            </a:pPr>
            <a:r>
              <a:rPr lang="en-US" sz="1500">
                <a:solidFill>
                  <a:schemeClr val="dk1"/>
                </a:solidFill>
              </a:rPr>
              <a:t>Internal Review comment resolution</a:t>
            </a:r>
          </a:p>
        </p:txBody>
      </p:sp>
      <p:pic>
        <p:nvPicPr>
          <p:cNvPr id="5" name="Picture 4">
            <a:extLst>
              <a:ext uri="{FF2B5EF4-FFF2-40B4-BE49-F238E27FC236}">
                <a16:creationId xmlns:a16="http://schemas.microsoft.com/office/drawing/2014/main" id="{9DFE2CE3-9982-1D9D-7D88-A5D55236ECD6}"/>
              </a:ext>
            </a:extLst>
          </p:cNvPr>
          <p:cNvPicPr>
            <a:picLocks noChangeAspect="1"/>
          </p:cNvPicPr>
          <p:nvPr/>
        </p:nvPicPr>
        <p:blipFill>
          <a:blip r:embed="rId8"/>
          <a:stretch>
            <a:fillRect/>
          </a:stretch>
        </p:blipFill>
        <p:spPr>
          <a:xfrm>
            <a:off x="294218" y="4812788"/>
            <a:ext cx="11497188" cy="943951"/>
          </a:xfrm>
          <a:prstGeom prst="rect">
            <a:avLst/>
          </a:prstGeom>
        </p:spPr>
      </p:pic>
    </p:spTree>
    <p:extLst>
      <p:ext uri="{BB962C8B-B14F-4D97-AF65-F5344CB8AC3E}">
        <p14:creationId xmlns:p14="http://schemas.microsoft.com/office/powerpoint/2010/main" val="114189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C02D0A-81D9-DD18-4DE6-0FA53976EE9F}"/>
              </a:ext>
            </a:extLst>
          </p:cNvPr>
          <p:cNvSpPr>
            <a:spLocks noGrp="1"/>
          </p:cNvSpPr>
          <p:nvPr>
            <p:ph type="title"/>
          </p:nvPr>
        </p:nvSpPr>
        <p:spPr>
          <a:xfrm>
            <a:off x="294218" y="193766"/>
            <a:ext cx="10660294" cy="992218"/>
          </a:xfrm>
        </p:spPr>
        <p:txBody>
          <a:bodyPr anchor="ctr">
            <a:normAutofit/>
          </a:bodyPr>
          <a:lstStyle/>
          <a:p>
            <a:r>
              <a:rPr lang="en-US"/>
              <a:t>progress</a:t>
            </a:r>
          </a:p>
        </p:txBody>
      </p:sp>
      <p:sp>
        <p:nvSpPr>
          <p:cNvPr id="2" name="Text Placeholder 1">
            <a:extLst>
              <a:ext uri="{FF2B5EF4-FFF2-40B4-BE49-F238E27FC236}">
                <a16:creationId xmlns:a16="http://schemas.microsoft.com/office/drawing/2014/main" id="{B3E103E8-FF67-608D-11C7-557CF003C0F2}"/>
              </a:ext>
            </a:extLst>
          </p:cNvPr>
          <p:cNvSpPr>
            <a:spLocks noGrp="1"/>
          </p:cNvSpPr>
          <p:nvPr>
            <p:ph type="body" sz="quarter" idx="18"/>
          </p:nvPr>
        </p:nvSpPr>
        <p:spPr>
          <a:xfrm>
            <a:off x="304800" y="1558159"/>
            <a:ext cx="7071360" cy="4663440"/>
          </a:xfrm>
        </p:spPr>
        <p:txBody>
          <a:bodyPr>
            <a:normAutofit/>
          </a:bodyPr>
          <a:lstStyle/>
          <a:p>
            <a:pPr>
              <a:buFont typeface="Wingdings" panose="05000000000000000000" pitchFamily="2" charset="2"/>
              <a:buChar char="ü"/>
            </a:pPr>
            <a:r>
              <a:rPr lang="en-US" sz="2000"/>
              <a:t>Scope and Requirements for TIG v1.0 are complete</a:t>
            </a:r>
          </a:p>
          <a:p>
            <a:pPr>
              <a:buFont typeface="Wingdings" panose="05000000000000000000" pitchFamily="2" charset="2"/>
              <a:buChar char="ü"/>
            </a:pPr>
            <a:r>
              <a:rPr lang="en-US" sz="2000"/>
              <a:t>Key concepts are identified</a:t>
            </a:r>
          </a:p>
          <a:p>
            <a:pPr>
              <a:buFont typeface="Wingdings" panose="05000000000000000000" pitchFamily="2" charset="2"/>
              <a:buChar char="ü"/>
            </a:pPr>
            <a:r>
              <a:rPr lang="en-US" sz="2000"/>
              <a:t>Standards development is complete via four workstreams</a:t>
            </a:r>
          </a:p>
          <a:p>
            <a:pPr>
              <a:buFont typeface="Wingdings" panose="05000000000000000000" pitchFamily="2" charset="2"/>
              <a:buChar char="q"/>
            </a:pPr>
            <a:r>
              <a:rPr lang="en-US" sz="2000"/>
              <a:t>Internal Review comment resolution is in progress</a:t>
            </a:r>
          </a:p>
          <a:p>
            <a:pPr>
              <a:buFont typeface="Wingdings" panose="05000000000000000000" pitchFamily="2" charset="2"/>
              <a:buChar char="q"/>
            </a:pPr>
            <a:r>
              <a:rPr lang="en-US" sz="2000"/>
              <a:t>Data Science strategy/platforms are in progress  </a:t>
            </a:r>
          </a:p>
          <a:p>
            <a:pPr>
              <a:buFont typeface="Wingdings" panose="05000000000000000000" pitchFamily="2" charset="2"/>
              <a:buChar char="q"/>
            </a:pPr>
            <a:r>
              <a:rPr lang="en-US" sz="2000"/>
              <a:t>Education &amp; Communication started; training development in progress </a:t>
            </a:r>
          </a:p>
          <a:p>
            <a:pPr>
              <a:buFont typeface="Wingdings" panose="05000000000000000000" pitchFamily="2" charset="2"/>
              <a:buChar char="ü"/>
            </a:pPr>
            <a:r>
              <a:rPr lang="en-US" sz="2000"/>
              <a:t>Conference presentations in 2022 and 2023 to raise awareness </a:t>
            </a:r>
          </a:p>
        </p:txBody>
      </p:sp>
      <p:pic>
        <p:nvPicPr>
          <p:cNvPr id="6" name="Picture 5">
            <a:extLst>
              <a:ext uri="{FF2B5EF4-FFF2-40B4-BE49-F238E27FC236}">
                <a16:creationId xmlns:a16="http://schemas.microsoft.com/office/drawing/2014/main" id="{1EC3E0EF-F263-8F70-6986-8360B529CC34}"/>
              </a:ext>
            </a:extLst>
          </p:cNvPr>
          <p:cNvPicPr>
            <a:picLocks noChangeAspect="1"/>
          </p:cNvPicPr>
          <p:nvPr/>
        </p:nvPicPr>
        <p:blipFill>
          <a:blip r:embed="rId3"/>
          <a:stretch>
            <a:fillRect/>
          </a:stretch>
        </p:blipFill>
        <p:spPr>
          <a:xfrm>
            <a:off x="7576461" y="1360583"/>
            <a:ext cx="4267200" cy="4895850"/>
          </a:xfrm>
          <a:prstGeom prst="rect">
            <a:avLst/>
          </a:prstGeom>
        </p:spPr>
      </p:pic>
      <p:sp>
        <p:nvSpPr>
          <p:cNvPr id="7" name="Rectangle: Rounded Corners 6">
            <a:extLst>
              <a:ext uri="{FF2B5EF4-FFF2-40B4-BE49-F238E27FC236}">
                <a16:creationId xmlns:a16="http://schemas.microsoft.com/office/drawing/2014/main" id="{1B0FFCC4-2C15-FBF8-1FC7-E977F57FC940}"/>
              </a:ext>
            </a:extLst>
          </p:cNvPr>
          <p:cNvSpPr/>
          <p:nvPr/>
        </p:nvSpPr>
        <p:spPr>
          <a:xfrm>
            <a:off x="9573354" y="1395831"/>
            <a:ext cx="2270307" cy="324656"/>
          </a:xfrm>
          <a:prstGeom prst="roundRect">
            <a:avLst/>
          </a:prstGeom>
          <a:solidFill>
            <a:srgbClr val="FFFFCC"/>
          </a:solid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Draft</a:t>
            </a:r>
          </a:p>
        </p:txBody>
      </p:sp>
    </p:spTree>
    <p:extLst>
      <p:ext uri="{BB962C8B-B14F-4D97-AF65-F5344CB8AC3E}">
        <p14:creationId xmlns:p14="http://schemas.microsoft.com/office/powerpoint/2010/main" val="288053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C4ADD1-D3B8-E9F9-A3A0-612EB036A667}"/>
              </a:ext>
            </a:extLst>
          </p:cNvPr>
          <p:cNvSpPr>
            <a:spLocks noGrp="1"/>
          </p:cNvSpPr>
          <p:nvPr>
            <p:ph type="body" sz="quarter" idx="18"/>
          </p:nvPr>
        </p:nvSpPr>
        <p:spPr/>
        <p:txBody>
          <a:bodyPr/>
          <a:lstStyle/>
          <a:p>
            <a:pPr marL="0" indent="0">
              <a:buNone/>
            </a:pPr>
            <a:r>
              <a:rPr lang="en-US"/>
              <a:t>The TIG v1.0 is CDISC’s first </a:t>
            </a:r>
            <a:r>
              <a:rPr lang="en-US" i="1"/>
              <a:t>hybrid</a:t>
            </a:r>
            <a:r>
              <a:rPr lang="en-US"/>
              <a:t> implementation guide.</a:t>
            </a:r>
          </a:p>
          <a:p>
            <a:pPr marL="0" indent="0">
              <a:buNone/>
            </a:pPr>
            <a:endParaRPr lang="en-US"/>
          </a:p>
          <a:p>
            <a:r>
              <a:rPr lang="en-US"/>
              <a:t>Developed in partnership with the FDA-CTP, the TIG v1.0 is a stand-alone CDISC </a:t>
            </a:r>
            <a:r>
              <a:rPr lang="en-US" b="1"/>
              <a:t>foundational standard </a:t>
            </a:r>
            <a:r>
              <a:rPr lang="en-US"/>
              <a:t>that serves as a comprehensive resource for the collection, tabulation, analysis, and exchange of tobacco product data for submissions to FDA-CTP. </a:t>
            </a:r>
          </a:p>
          <a:p>
            <a:endParaRPr lang="en-US"/>
          </a:p>
          <a:p>
            <a:r>
              <a:rPr lang="en-US"/>
              <a:t>The TIG v1.0 implements the following models:</a:t>
            </a:r>
          </a:p>
          <a:p>
            <a:pPr lvl="2"/>
            <a:r>
              <a:rPr lang="en-US"/>
              <a:t>CDASH Model v1.2</a:t>
            </a:r>
          </a:p>
          <a:p>
            <a:pPr lvl="2"/>
            <a:r>
              <a:rPr lang="en-US"/>
              <a:t>SDTM v2.1</a:t>
            </a:r>
          </a:p>
          <a:p>
            <a:pPr lvl="2"/>
            <a:r>
              <a:rPr lang="en-US" err="1"/>
              <a:t>ADaM</a:t>
            </a:r>
            <a:r>
              <a:rPr lang="en-US"/>
              <a:t> v2.1</a:t>
            </a:r>
          </a:p>
          <a:p>
            <a:pPr lvl="2"/>
            <a:r>
              <a:rPr lang="en-US"/>
              <a:t>With references to standards and resources including Define-XML v2.1 and CDISC eCRF Portal</a:t>
            </a:r>
          </a:p>
        </p:txBody>
      </p:sp>
      <p:sp>
        <p:nvSpPr>
          <p:cNvPr id="3" name="Title 2">
            <a:extLst>
              <a:ext uri="{FF2B5EF4-FFF2-40B4-BE49-F238E27FC236}">
                <a16:creationId xmlns:a16="http://schemas.microsoft.com/office/drawing/2014/main" id="{7619309A-B380-4F95-760A-74C5156349CF}"/>
              </a:ext>
            </a:extLst>
          </p:cNvPr>
          <p:cNvSpPr>
            <a:spLocks noGrp="1"/>
          </p:cNvSpPr>
          <p:nvPr>
            <p:ph type="title"/>
          </p:nvPr>
        </p:nvSpPr>
        <p:spPr/>
        <p:txBody>
          <a:bodyPr/>
          <a:lstStyle/>
          <a:p>
            <a:r>
              <a:rPr lang="en-US"/>
              <a:t>INNOVATION Highlights</a:t>
            </a:r>
          </a:p>
        </p:txBody>
      </p:sp>
    </p:spTree>
    <p:extLst>
      <p:ext uri="{BB962C8B-B14F-4D97-AF65-F5344CB8AC3E}">
        <p14:creationId xmlns:p14="http://schemas.microsoft.com/office/powerpoint/2010/main" val="1045199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613289-A3AC-2D9B-FDC8-750AD4AA4D4F}"/>
              </a:ext>
            </a:extLst>
          </p:cNvPr>
          <p:cNvSpPr>
            <a:spLocks noGrp="1"/>
          </p:cNvSpPr>
          <p:nvPr>
            <p:ph type="body" sz="quarter" idx="18"/>
          </p:nvPr>
        </p:nvSpPr>
        <p:spPr/>
        <p:txBody>
          <a:bodyPr/>
          <a:lstStyle/>
          <a:p>
            <a:pPr marL="0" indent="0">
              <a:buNone/>
            </a:pPr>
            <a:r>
              <a:rPr lang="en-US"/>
              <a:t>Philosophy for development:</a:t>
            </a:r>
          </a:p>
          <a:p>
            <a:r>
              <a:rPr lang="en-US" sz="1900"/>
              <a:t>Adhere to </a:t>
            </a:r>
            <a:r>
              <a:rPr lang="en-US" sz="1900">
                <a:hlinkClick r:id="rId3"/>
              </a:rPr>
              <a:t>Plain Writing: It's the Law! | FDA</a:t>
            </a:r>
            <a:r>
              <a:rPr lang="en-US" sz="1900"/>
              <a:t> </a:t>
            </a:r>
          </a:p>
          <a:p>
            <a:pPr lvl="2"/>
            <a:r>
              <a:rPr lang="en-US" sz="1700">
                <a:hlinkClick r:id="rId4"/>
              </a:rPr>
              <a:t>https://www.plainlanguage.gov/guidelines/</a:t>
            </a:r>
            <a:r>
              <a:rPr lang="en-US" sz="1700"/>
              <a:t>, as much as possible</a:t>
            </a:r>
            <a:endParaRPr lang="en-US" sz="1900"/>
          </a:p>
          <a:p>
            <a:r>
              <a:rPr lang="en-US" sz="1900"/>
              <a:t>Orient implementation guide to 1) Data, 2) Users, and 3) Standards - in this order</a:t>
            </a:r>
          </a:p>
          <a:p>
            <a:r>
              <a:rPr lang="en-US" sz="1900"/>
              <a:t>Ensure guidance is simplified, concise, and organized from highest level concepts to detailed concepts</a:t>
            </a:r>
          </a:p>
          <a:p>
            <a:r>
              <a:rPr lang="en-US" sz="1900"/>
              <a:t>Adhere to scope of implementation of standards only (i.e., like an instruction manual)</a:t>
            </a:r>
          </a:p>
          <a:p>
            <a:r>
              <a:rPr lang="en-US" sz="1900"/>
              <a:t>Limit content related to:</a:t>
            </a:r>
          </a:p>
          <a:p>
            <a:pPr lvl="2"/>
            <a:r>
              <a:rPr lang="en-US" sz="1700"/>
              <a:t>Historical or theoretical topics better covered in CDISC Knowledge Base articles, glossaries, and/or training</a:t>
            </a:r>
          </a:p>
          <a:p>
            <a:pPr lvl="2"/>
            <a:r>
              <a:rPr lang="en-US" sz="1700"/>
              <a:t>Regulatory requirements that are defined and managed by FDA-CTP</a:t>
            </a:r>
          </a:p>
          <a:p>
            <a:pPr lvl="2"/>
            <a:r>
              <a:rPr lang="en-US" sz="1700"/>
              <a:t>Guidance for using external standards, e.g., ISO 8601, best covered by the external organization</a:t>
            </a:r>
          </a:p>
          <a:p>
            <a:pPr marL="0" indent="0">
              <a:buNone/>
            </a:pPr>
            <a:r>
              <a:rPr lang="en-US" sz="1900"/>
              <a:t> </a:t>
            </a:r>
          </a:p>
          <a:p>
            <a:endParaRPr lang="en-US"/>
          </a:p>
          <a:p>
            <a:endParaRPr lang="en-US"/>
          </a:p>
        </p:txBody>
      </p:sp>
      <p:sp>
        <p:nvSpPr>
          <p:cNvPr id="3" name="Title 2">
            <a:extLst>
              <a:ext uri="{FF2B5EF4-FFF2-40B4-BE49-F238E27FC236}">
                <a16:creationId xmlns:a16="http://schemas.microsoft.com/office/drawing/2014/main" id="{27937A17-9316-AE8A-333E-774122588D64}"/>
              </a:ext>
            </a:extLst>
          </p:cNvPr>
          <p:cNvSpPr>
            <a:spLocks noGrp="1"/>
          </p:cNvSpPr>
          <p:nvPr>
            <p:ph type="title"/>
          </p:nvPr>
        </p:nvSpPr>
        <p:spPr/>
        <p:txBody>
          <a:bodyPr/>
          <a:lstStyle/>
          <a:p>
            <a:r>
              <a:rPr lang="en-US"/>
              <a:t>Hybrid implementation guide strategy </a:t>
            </a:r>
          </a:p>
        </p:txBody>
      </p:sp>
      <p:sp>
        <p:nvSpPr>
          <p:cNvPr id="4" name="Speech Bubble: Rectangle with Corners Rounded 3">
            <a:extLst>
              <a:ext uri="{FF2B5EF4-FFF2-40B4-BE49-F238E27FC236}">
                <a16:creationId xmlns:a16="http://schemas.microsoft.com/office/drawing/2014/main" id="{EA5581FE-C23C-55F9-0D2E-A6FE63B03DF9}"/>
              </a:ext>
            </a:extLst>
          </p:cNvPr>
          <p:cNvSpPr/>
          <p:nvPr/>
        </p:nvSpPr>
        <p:spPr>
          <a:xfrm>
            <a:off x="5468985" y="1907176"/>
            <a:ext cx="2664823" cy="374469"/>
          </a:xfrm>
          <a:prstGeom prst="wedgeRoundRectCallout">
            <a:avLst>
              <a:gd name="adj1" fmla="val -54470"/>
              <a:gd name="adj2" fmla="val 25939"/>
              <a:gd name="adj3" fmla="val 16667"/>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a:t>Suggested in team kick-off.</a:t>
            </a:r>
          </a:p>
        </p:txBody>
      </p:sp>
    </p:spTree>
    <p:extLst>
      <p:ext uri="{BB962C8B-B14F-4D97-AF65-F5344CB8AC3E}">
        <p14:creationId xmlns:p14="http://schemas.microsoft.com/office/powerpoint/2010/main" val="463769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EAB580-DA77-4F69-2F01-32A9426402C0}"/>
              </a:ext>
            </a:extLst>
          </p:cNvPr>
          <p:cNvSpPr>
            <a:spLocks noGrp="1"/>
          </p:cNvSpPr>
          <p:nvPr>
            <p:ph type="body" sz="quarter" idx="18"/>
          </p:nvPr>
        </p:nvSpPr>
        <p:spPr/>
        <p:txBody>
          <a:bodyPr/>
          <a:lstStyle/>
          <a:p>
            <a:r>
              <a:rPr lang="en-US"/>
              <a:t>The TIG v1.0 focuses on implementation for use cases inherent to tobacco product data comprised of concepts identified by one or more stakeholders as important in the context of tobacco product research.</a:t>
            </a:r>
          </a:p>
          <a:p>
            <a:endParaRPr lang="en-US"/>
          </a:p>
          <a:p>
            <a:pPr marL="0" indent="0">
              <a:buNone/>
            </a:pPr>
            <a:endParaRPr lang="en-US"/>
          </a:p>
          <a:p>
            <a:endParaRPr lang="en-US"/>
          </a:p>
          <a:p>
            <a:pPr marL="0" indent="0">
              <a:buNone/>
            </a:pPr>
            <a:endParaRPr lang="en-US"/>
          </a:p>
          <a:p>
            <a:pPr lvl="2"/>
            <a:endParaRPr lang="en-US"/>
          </a:p>
          <a:p>
            <a:pPr lvl="2"/>
            <a:endParaRPr lang="en-US"/>
          </a:p>
          <a:p>
            <a:pPr lvl="2"/>
            <a:endParaRPr lang="en-US"/>
          </a:p>
          <a:p>
            <a:pPr lvl="1"/>
            <a:endParaRPr lang="en-US"/>
          </a:p>
        </p:txBody>
      </p:sp>
      <p:sp>
        <p:nvSpPr>
          <p:cNvPr id="3" name="Title 2">
            <a:extLst>
              <a:ext uri="{FF2B5EF4-FFF2-40B4-BE49-F238E27FC236}">
                <a16:creationId xmlns:a16="http://schemas.microsoft.com/office/drawing/2014/main" id="{F1662402-F871-409A-2A54-1867BC8C7B90}"/>
              </a:ext>
            </a:extLst>
          </p:cNvPr>
          <p:cNvSpPr>
            <a:spLocks noGrp="1"/>
          </p:cNvSpPr>
          <p:nvPr>
            <p:ph type="title"/>
          </p:nvPr>
        </p:nvSpPr>
        <p:spPr/>
        <p:txBody>
          <a:bodyPr/>
          <a:lstStyle/>
          <a:p>
            <a:r>
              <a:rPr lang="en-US"/>
              <a:t>Innovation highlights</a:t>
            </a:r>
          </a:p>
        </p:txBody>
      </p:sp>
      <p:pic>
        <p:nvPicPr>
          <p:cNvPr id="19" name="Picture 18">
            <a:extLst>
              <a:ext uri="{FF2B5EF4-FFF2-40B4-BE49-F238E27FC236}">
                <a16:creationId xmlns:a16="http://schemas.microsoft.com/office/drawing/2014/main" id="{29D7D764-EC73-6831-85B8-ABEE93D59999}"/>
              </a:ext>
            </a:extLst>
          </p:cNvPr>
          <p:cNvPicPr>
            <a:picLocks noChangeAspect="1"/>
          </p:cNvPicPr>
          <p:nvPr/>
        </p:nvPicPr>
        <p:blipFill>
          <a:blip r:embed="rId3"/>
          <a:stretch>
            <a:fillRect/>
          </a:stretch>
        </p:blipFill>
        <p:spPr>
          <a:xfrm>
            <a:off x="596537" y="3176451"/>
            <a:ext cx="10549050" cy="2963091"/>
          </a:xfrm>
          <a:prstGeom prst="rect">
            <a:avLst/>
          </a:prstGeom>
        </p:spPr>
      </p:pic>
      <p:sp>
        <p:nvSpPr>
          <p:cNvPr id="21" name="Rectangle: Rounded Corners 20">
            <a:extLst>
              <a:ext uri="{FF2B5EF4-FFF2-40B4-BE49-F238E27FC236}">
                <a16:creationId xmlns:a16="http://schemas.microsoft.com/office/drawing/2014/main" id="{69250D03-99D6-50FD-7B1B-9383DB880556}"/>
              </a:ext>
            </a:extLst>
          </p:cNvPr>
          <p:cNvSpPr/>
          <p:nvPr/>
        </p:nvSpPr>
        <p:spPr>
          <a:xfrm>
            <a:off x="7116662" y="3150324"/>
            <a:ext cx="2270307" cy="324656"/>
          </a:xfrm>
          <a:prstGeom prst="roundRect">
            <a:avLst/>
          </a:prstGeom>
          <a:solidFill>
            <a:srgbClr val="FFFFCC"/>
          </a:solid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Draft</a:t>
            </a:r>
          </a:p>
        </p:txBody>
      </p:sp>
    </p:spTree>
    <p:extLst>
      <p:ext uri="{BB962C8B-B14F-4D97-AF65-F5344CB8AC3E}">
        <p14:creationId xmlns:p14="http://schemas.microsoft.com/office/powerpoint/2010/main" val="3508912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3DC4D-913A-30AC-DC0A-821068F173A1}"/>
              </a:ext>
            </a:extLst>
          </p:cNvPr>
          <p:cNvSpPr>
            <a:spLocks noGrp="1"/>
          </p:cNvSpPr>
          <p:nvPr>
            <p:ph type="title"/>
          </p:nvPr>
        </p:nvSpPr>
        <p:spPr/>
        <p:txBody>
          <a:bodyPr/>
          <a:lstStyle/>
          <a:p>
            <a:r>
              <a:rPr lang="en-US"/>
              <a:t>Product description example</a:t>
            </a:r>
          </a:p>
        </p:txBody>
      </p:sp>
      <p:pic>
        <p:nvPicPr>
          <p:cNvPr id="9" name="Picture 8">
            <a:extLst>
              <a:ext uri="{FF2B5EF4-FFF2-40B4-BE49-F238E27FC236}">
                <a16:creationId xmlns:a16="http://schemas.microsoft.com/office/drawing/2014/main" id="{4E08CE7D-06FB-89D4-A099-FD8FEC49E238}"/>
              </a:ext>
            </a:extLst>
          </p:cNvPr>
          <p:cNvPicPr>
            <a:picLocks noChangeAspect="1"/>
          </p:cNvPicPr>
          <p:nvPr/>
        </p:nvPicPr>
        <p:blipFill>
          <a:blip r:embed="rId3"/>
          <a:stretch>
            <a:fillRect/>
          </a:stretch>
        </p:blipFill>
        <p:spPr>
          <a:xfrm>
            <a:off x="294218" y="1381382"/>
            <a:ext cx="10260571" cy="5007552"/>
          </a:xfrm>
          <a:prstGeom prst="rect">
            <a:avLst/>
          </a:prstGeom>
        </p:spPr>
      </p:pic>
      <p:sp>
        <p:nvSpPr>
          <p:cNvPr id="10" name="Rectangle 9">
            <a:extLst>
              <a:ext uri="{FF2B5EF4-FFF2-40B4-BE49-F238E27FC236}">
                <a16:creationId xmlns:a16="http://schemas.microsoft.com/office/drawing/2014/main" id="{5BA508D1-2192-C2DF-D53A-787BDA0456C7}"/>
              </a:ext>
            </a:extLst>
          </p:cNvPr>
          <p:cNvSpPr/>
          <p:nvPr/>
        </p:nvSpPr>
        <p:spPr>
          <a:xfrm>
            <a:off x="294218" y="1724297"/>
            <a:ext cx="2875702" cy="25254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4788504A-04BE-90E5-E50A-A13CEFE0973B}"/>
              </a:ext>
            </a:extLst>
          </p:cNvPr>
          <p:cNvSpPr/>
          <p:nvPr/>
        </p:nvSpPr>
        <p:spPr>
          <a:xfrm>
            <a:off x="8684205" y="1399641"/>
            <a:ext cx="2270307" cy="324656"/>
          </a:xfrm>
          <a:prstGeom prst="roundRect">
            <a:avLst/>
          </a:prstGeom>
          <a:solidFill>
            <a:srgbClr val="FFFFCC"/>
          </a:solid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Draft</a:t>
            </a:r>
          </a:p>
        </p:txBody>
      </p:sp>
    </p:spTree>
    <p:extLst>
      <p:ext uri="{BB962C8B-B14F-4D97-AF65-F5344CB8AC3E}">
        <p14:creationId xmlns:p14="http://schemas.microsoft.com/office/powerpoint/2010/main" val="40929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18C95D-AA1F-412E-86AA-EE8E39363922}"/>
              </a:ext>
            </a:extLst>
          </p:cNvPr>
          <p:cNvSpPr>
            <a:spLocks noGrp="1"/>
          </p:cNvSpPr>
          <p:nvPr>
            <p:ph type="body" sz="quarter" idx="18"/>
          </p:nvPr>
        </p:nvSpPr>
        <p:spPr/>
        <p:txBody>
          <a:bodyPr/>
          <a:lstStyle/>
          <a:p>
            <a:pPr marL="282575" indent="-282575">
              <a:spcAft>
                <a:spcPts val="1200"/>
              </a:spcAft>
              <a:buClr>
                <a:schemeClr val="accent1"/>
              </a:buClr>
            </a:pPr>
            <a:r>
              <a:rPr lang="en-US"/>
              <a:t>To regulate tobacco products and ensure that FDA had the authority to address issues of concern, especially tobacco dependence and the use of tobacco by young people – Congress passed the Tobacco Control Act </a:t>
            </a:r>
          </a:p>
          <a:p>
            <a:pPr marL="282575" indent="-282575">
              <a:spcAft>
                <a:spcPts val="1200"/>
              </a:spcAft>
              <a:buClr>
                <a:schemeClr val="accent1"/>
              </a:buClr>
              <a:buFont typeface="Arial" panose="020B0604020202020204" pitchFamily="34" charset="0"/>
              <a:buChar char="•"/>
            </a:pPr>
            <a:endParaRPr lang="en-US"/>
          </a:p>
          <a:p>
            <a:pPr marL="282575" indent="-282575">
              <a:spcAft>
                <a:spcPts val="1200"/>
              </a:spcAft>
              <a:buClr>
                <a:schemeClr val="accent1"/>
              </a:buClr>
              <a:buFont typeface="Arial" panose="020B0604020202020204" pitchFamily="34" charset="0"/>
              <a:buChar char="•"/>
            </a:pPr>
            <a:r>
              <a:rPr lang="en-US"/>
              <a:t>FDA’s goal is to reduce the harm from all regulated tobacco products across the entire U.S. population:</a:t>
            </a:r>
          </a:p>
          <a:p>
            <a:pPr marL="800100" lvl="2" indent="-342900">
              <a:spcAft>
                <a:spcPts val="1200"/>
              </a:spcAft>
              <a:buClr>
                <a:schemeClr val="accent1"/>
              </a:buClr>
              <a:buFont typeface="Arial" panose="020B0604020202020204" pitchFamily="34" charset="0"/>
              <a:buChar char="–"/>
            </a:pPr>
            <a:r>
              <a:rPr lang="en-US" sz="2000">
                <a:solidFill>
                  <a:srgbClr val="001871"/>
                </a:solidFill>
                <a:latin typeface="+mn-lt"/>
              </a:rPr>
              <a:t>Reducing the number of people who start using tobacco products</a:t>
            </a:r>
          </a:p>
          <a:p>
            <a:pPr marL="800100" lvl="2" indent="-342900">
              <a:spcAft>
                <a:spcPts val="1200"/>
              </a:spcAft>
              <a:buClr>
                <a:schemeClr val="accent1"/>
              </a:buClr>
              <a:buFont typeface="Arial" panose="020B0604020202020204" pitchFamily="34" charset="0"/>
              <a:buChar char="–"/>
            </a:pPr>
            <a:r>
              <a:rPr lang="en-US" sz="2000">
                <a:solidFill>
                  <a:srgbClr val="001871"/>
                </a:solidFill>
                <a:latin typeface="+mn-lt"/>
              </a:rPr>
              <a:t>Encouraging more people to stop using these products</a:t>
            </a:r>
          </a:p>
          <a:p>
            <a:pPr marL="800100" lvl="2" indent="-342900">
              <a:spcAft>
                <a:spcPts val="1200"/>
              </a:spcAft>
              <a:buClr>
                <a:schemeClr val="accent1"/>
              </a:buClr>
              <a:buFont typeface="Arial" panose="020B0604020202020204" pitchFamily="34" charset="0"/>
              <a:buChar char="–"/>
            </a:pPr>
            <a:r>
              <a:rPr lang="en-US" sz="2000">
                <a:solidFill>
                  <a:srgbClr val="001871"/>
                </a:solidFill>
                <a:latin typeface="+mn-lt"/>
              </a:rPr>
              <a:t>Reducing the adverse health impact for those who continue to use these products</a:t>
            </a:r>
          </a:p>
          <a:p>
            <a:endParaRPr lang="en-US"/>
          </a:p>
        </p:txBody>
      </p:sp>
      <p:sp>
        <p:nvSpPr>
          <p:cNvPr id="3" name="Title 2">
            <a:extLst>
              <a:ext uri="{FF2B5EF4-FFF2-40B4-BE49-F238E27FC236}">
                <a16:creationId xmlns:a16="http://schemas.microsoft.com/office/drawing/2014/main" id="{229017C9-AC76-4C59-821E-354A588A9145}"/>
              </a:ext>
            </a:extLst>
          </p:cNvPr>
          <p:cNvSpPr>
            <a:spLocks noGrp="1"/>
          </p:cNvSpPr>
          <p:nvPr>
            <p:ph type="title"/>
          </p:nvPr>
        </p:nvSpPr>
        <p:spPr/>
        <p:txBody>
          <a:bodyPr/>
          <a:lstStyle/>
          <a:p>
            <a:r>
              <a:rPr lang="en-US" sz="2800"/>
              <a:t>the tobacco control act became law on June 22, 2009</a:t>
            </a:r>
            <a:endParaRPr lang="en-US"/>
          </a:p>
        </p:txBody>
      </p:sp>
    </p:spTree>
    <p:extLst>
      <p:ext uri="{BB962C8B-B14F-4D97-AF65-F5344CB8AC3E}">
        <p14:creationId xmlns:p14="http://schemas.microsoft.com/office/powerpoint/2010/main" val="484313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97B2DB-D050-A022-F110-D2694A072E6F}"/>
              </a:ext>
            </a:extLst>
          </p:cNvPr>
          <p:cNvSpPr>
            <a:spLocks noGrp="1"/>
          </p:cNvSpPr>
          <p:nvPr>
            <p:ph type="title"/>
          </p:nvPr>
        </p:nvSpPr>
        <p:spPr/>
        <p:txBody>
          <a:bodyPr/>
          <a:lstStyle/>
          <a:p>
            <a:r>
              <a:rPr lang="en-US"/>
              <a:t>Nonclinical in vitro example</a:t>
            </a:r>
          </a:p>
        </p:txBody>
      </p:sp>
      <p:pic>
        <p:nvPicPr>
          <p:cNvPr id="5" name="Picture 4">
            <a:extLst>
              <a:ext uri="{FF2B5EF4-FFF2-40B4-BE49-F238E27FC236}">
                <a16:creationId xmlns:a16="http://schemas.microsoft.com/office/drawing/2014/main" id="{A7FCBE9A-ADAD-31F7-CCE6-00BFF70D686D}"/>
              </a:ext>
            </a:extLst>
          </p:cNvPr>
          <p:cNvPicPr>
            <a:picLocks noChangeAspect="1"/>
          </p:cNvPicPr>
          <p:nvPr/>
        </p:nvPicPr>
        <p:blipFill>
          <a:blip r:embed="rId3"/>
          <a:stretch>
            <a:fillRect/>
          </a:stretch>
        </p:blipFill>
        <p:spPr>
          <a:xfrm>
            <a:off x="294218" y="1298660"/>
            <a:ext cx="5401188" cy="446775"/>
          </a:xfrm>
          <a:prstGeom prst="rect">
            <a:avLst/>
          </a:prstGeom>
        </p:spPr>
      </p:pic>
      <p:pic>
        <p:nvPicPr>
          <p:cNvPr id="7" name="Picture 6">
            <a:extLst>
              <a:ext uri="{FF2B5EF4-FFF2-40B4-BE49-F238E27FC236}">
                <a16:creationId xmlns:a16="http://schemas.microsoft.com/office/drawing/2014/main" id="{C24C97AF-9AA2-3A73-D977-F4DADFACC253}"/>
              </a:ext>
            </a:extLst>
          </p:cNvPr>
          <p:cNvPicPr>
            <a:picLocks noChangeAspect="1"/>
          </p:cNvPicPr>
          <p:nvPr/>
        </p:nvPicPr>
        <p:blipFill>
          <a:blip r:embed="rId4"/>
          <a:stretch>
            <a:fillRect/>
          </a:stretch>
        </p:blipFill>
        <p:spPr>
          <a:xfrm>
            <a:off x="294218" y="1704699"/>
            <a:ext cx="11577636" cy="4647604"/>
          </a:xfrm>
          <a:prstGeom prst="rect">
            <a:avLst/>
          </a:prstGeom>
        </p:spPr>
      </p:pic>
      <p:sp>
        <p:nvSpPr>
          <p:cNvPr id="8" name="Rectangle: Rounded Corners 7">
            <a:extLst>
              <a:ext uri="{FF2B5EF4-FFF2-40B4-BE49-F238E27FC236}">
                <a16:creationId xmlns:a16="http://schemas.microsoft.com/office/drawing/2014/main" id="{46A3B520-8A3A-4E4F-1DFA-86861025115B}"/>
              </a:ext>
            </a:extLst>
          </p:cNvPr>
          <p:cNvSpPr/>
          <p:nvPr/>
        </p:nvSpPr>
        <p:spPr>
          <a:xfrm>
            <a:off x="5695406" y="1359719"/>
            <a:ext cx="2270307" cy="324656"/>
          </a:xfrm>
          <a:prstGeom prst="roundRect">
            <a:avLst/>
          </a:prstGeom>
          <a:solidFill>
            <a:srgbClr val="FFFFCC"/>
          </a:solidFill>
          <a:ln w="381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tx1"/>
                </a:solidFill>
              </a:rPr>
              <a:t>Draft</a:t>
            </a:r>
          </a:p>
        </p:txBody>
      </p:sp>
    </p:spTree>
    <p:extLst>
      <p:ext uri="{BB962C8B-B14F-4D97-AF65-F5344CB8AC3E}">
        <p14:creationId xmlns:p14="http://schemas.microsoft.com/office/powerpoint/2010/main" val="796033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2E9A17-D515-A72A-08B3-D747983246D3}"/>
              </a:ext>
            </a:extLst>
          </p:cNvPr>
          <p:cNvSpPr>
            <a:spLocks noGrp="1"/>
          </p:cNvSpPr>
          <p:nvPr>
            <p:ph type="body" sz="quarter" idx="18"/>
          </p:nvPr>
        </p:nvSpPr>
        <p:spPr/>
        <p:txBody>
          <a:bodyPr/>
          <a:lstStyle/>
          <a:p>
            <a:pPr marL="0" indent="0">
              <a:buNone/>
            </a:pPr>
            <a:r>
              <a:rPr lang="en-US"/>
              <a:t>CDISC Library</a:t>
            </a:r>
          </a:p>
          <a:p>
            <a:pPr lvl="1"/>
            <a:r>
              <a:rPr lang="en-US"/>
              <a:t>End-to-end standards for tobacco studies</a:t>
            </a:r>
          </a:p>
          <a:p>
            <a:pPr lvl="1"/>
            <a:r>
              <a:rPr lang="en-US"/>
              <a:t>Inclusion of informative content (e.g., domain assumptions and examples)</a:t>
            </a:r>
          </a:p>
          <a:p>
            <a:pPr lvl="1"/>
            <a:r>
              <a:rPr lang="en-US"/>
              <a:t>Biomedical Concepts available</a:t>
            </a:r>
          </a:p>
          <a:p>
            <a:pPr lvl="1"/>
            <a:r>
              <a:rPr lang="en-US"/>
              <a:t>ODM-XML representations of case report forms</a:t>
            </a:r>
          </a:p>
          <a:p>
            <a:pPr lvl="1"/>
            <a:endParaRPr lang="en-US"/>
          </a:p>
        </p:txBody>
      </p:sp>
      <p:sp>
        <p:nvSpPr>
          <p:cNvPr id="3" name="Title 2">
            <a:extLst>
              <a:ext uri="{FF2B5EF4-FFF2-40B4-BE49-F238E27FC236}">
                <a16:creationId xmlns:a16="http://schemas.microsoft.com/office/drawing/2014/main" id="{09B0050A-6018-B6DA-49DB-219B58C3DBA0}"/>
              </a:ext>
            </a:extLst>
          </p:cNvPr>
          <p:cNvSpPr>
            <a:spLocks noGrp="1"/>
          </p:cNvSpPr>
          <p:nvPr>
            <p:ph type="title"/>
          </p:nvPr>
        </p:nvSpPr>
        <p:spPr/>
        <p:txBody>
          <a:bodyPr/>
          <a:lstStyle/>
          <a:p>
            <a:r>
              <a:rPr lang="en-US"/>
              <a:t>Data science innovation</a:t>
            </a:r>
          </a:p>
        </p:txBody>
      </p:sp>
    </p:spTree>
    <p:extLst>
      <p:ext uri="{BB962C8B-B14F-4D97-AF65-F5344CB8AC3E}">
        <p14:creationId xmlns:p14="http://schemas.microsoft.com/office/powerpoint/2010/main" val="1281335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70DD24-6354-794C-6C4A-95389C18D547}"/>
              </a:ext>
            </a:extLst>
          </p:cNvPr>
          <p:cNvSpPr>
            <a:spLocks noGrp="1"/>
          </p:cNvSpPr>
          <p:nvPr>
            <p:ph type="body" sz="quarter" idx="18"/>
          </p:nvPr>
        </p:nvSpPr>
        <p:spPr/>
        <p:txBody>
          <a:bodyPr/>
          <a:lstStyle/>
          <a:p>
            <a:r>
              <a:rPr lang="en-US"/>
              <a:t>We invite you to contribute to development of TIG standards.</a:t>
            </a:r>
          </a:p>
          <a:p>
            <a:endParaRPr lang="en-US"/>
          </a:p>
          <a:p>
            <a:pPr lvl="2"/>
            <a:r>
              <a:rPr lang="en-US"/>
              <a:t>Become a Tobacco Implementation Guide (TIG) volunteer </a:t>
            </a:r>
          </a:p>
          <a:p>
            <a:pPr lvl="3"/>
            <a:r>
              <a:rPr lang="en-US">
                <a:hlinkClick r:id="rId3"/>
              </a:rPr>
              <a:t>www.cdisc.org/volunteer</a:t>
            </a:r>
            <a:r>
              <a:rPr lang="en-US"/>
              <a:t> </a:t>
            </a:r>
          </a:p>
          <a:p>
            <a:pPr lvl="4"/>
            <a:r>
              <a:rPr lang="en-US"/>
              <a:t>Click link to </a:t>
            </a:r>
            <a:r>
              <a:rPr lang="en-US" i="1"/>
              <a:t>Become a Volunteer</a:t>
            </a:r>
          </a:p>
          <a:p>
            <a:pPr lvl="3"/>
            <a:r>
              <a:rPr lang="en-US"/>
              <a:t>Time commitment is generally a one-hour weekly meeting</a:t>
            </a:r>
          </a:p>
          <a:p>
            <a:pPr lvl="3"/>
            <a:r>
              <a:rPr lang="en-US"/>
              <a:t>It is never too late to volunteer.</a:t>
            </a:r>
          </a:p>
          <a:p>
            <a:pPr lvl="3"/>
            <a:endParaRPr lang="en-US"/>
          </a:p>
          <a:p>
            <a:pPr lvl="2"/>
            <a:r>
              <a:rPr lang="en-US"/>
              <a:t>Review draft standards as they are released</a:t>
            </a:r>
          </a:p>
          <a:p>
            <a:pPr lvl="2"/>
            <a:endParaRPr lang="en-US"/>
          </a:p>
          <a:p>
            <a:pPr lvl="2"/>
            <a:r>
              <a:rPr lang="en-US"/>
              <a:t>Please reach out with any questions or support you may need.</a:t>
            </a:r>
          </a:p>
          <a:p>
            <a:pPr lvl="3"/>
            <a:r>
              <a:rPr lang="en-US"/>
              <a:t>Christine Connolly, CDISC Head of Standards Projects: cconnolly@cdisc.org</a:t>
            </a:r>
          </a:p>
          <a:p>
            <a:pPr lvl="2"/>
            <a:endParaRPr lang="en-US"/>
          </a:p>
        </p:txBody>
      </p:sp>
      <p:sp>
        <p:nvSpPr>
          <p:cNvPr id="3" name="Title 2">
            <a:extLst>
              <a:ext uri="{FF2B5EF4-FFF2-40B4-BE49-F238E27FC236}">
                <a16:creationId xmlns:a16="http://schemas.microsoft.com/office/drawing/2014/main" id="{4D7C73F1-11AD-E9B6-7778-990498E1F2B1}"/>
              </a:ext>
            </a:extLst>
          </p:cNvPr>
          <p:cNvSpPr>
            <a:spLocks noGrp="1"/>
          </p:cNvSpPr>
          <p:nvPr>
            <p:ph type="title"/>
          </p:nvPr>
        </p:nvSpPr>
        <p:spPr/>
        <p:txBody>
          <a:bodyPr/>
          <a:lstStyle/>
          <a:p>
            <a:r>
              <a:rPr lang="en-US"/>
              <a:t>How you can be involved</a:t>
            </a:r>
          </a:p>
        </p:txBody>
      </p:sp>
      <p:pic>
        <p:nvPicPr>
          <p:cNvPr id="4" name="Picture 3">
            <a:extLst>
              <a:ext uri="{FF2B5EF4-FFF2-40B4-BE49-F238E27FC236}">
                <a16:creationId xmlns:a16="http://schemas.microsoft.com/office/drawing/2014/main" id="{E377E418-E8B9-B163-643C-15B749DDA814}"/>
              </a:ext>
            </a:extLst>
          </p:cNvPr>
          <p:cNvPicPr>
            <a:picLocks noChangeAspect="1"/>
          </p:cNvPicPr>
          <p:nvPr/>
        </p:nvPicPr>
        <p:blipFill>
          <a:blip r:embed="rId4"/>
          <a:stretch>
            <a:fillRect/>
          </a:stretch>
        </p:blipFill>
        <p:spPr>
          <a:xfrm>
            <a:off x="7749597" y="2112019"/>
            <a:ext cx="3131343" cy="2633961"/>
          </a:xfrm>
          <a:prstGeom prst="rect">
            <a:avLst/>
          </a:prstGeom>
        </p:spPr>
      </p:pic>
    </p:spTree>
    <p:extLst>
      <p:ext uri="{BB962C8B-B14F-4D97-AF65-F5344CB8AC3E}">
        <p14:creationId xmlns:p14="http://schemas.microsoft.com/office/powerpoint/2010/main" val="1623599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B4ADD2-395E-280C-5ECC-99FFF787B7FE}"/>
              </a:ext>
            </a:extLst>
          </p:cNvPr>
          <p:cNvSpPr>
            <a:spLocks noGrp="1"/>
          </p:cNvSpPr>
          <p:nvPr>
            <p:ph type="title"/>
          </p:nvPr>
        </p:nvSpPr>
        <p:spPr>
          <a:xfrm>
            <a:off x="294218" y="228600"/>
            <a:ext cx="10660294" cy="992218"/>
          </a:xfrm>
        </p:spPr>
        <p:txBody>
          <a:bodyPr anchor="ctr">
            <a:normAutofit/>
          </a:bodyPr>
          <a:lstStyle/>
          <a:p>
            <a:r>
              <a:rPr lang="en-US"/>
              <a:t>Thank you</a:t>
            </a:r>
          </a:p>
        </p:txBody>
      </p:sp>
      <p:sp>
        <p:nvSpPr>
          <p:cNvPr id="2" name="Text Placeholder 1">
            <a:extLst>
              <a:ext uri="{FF2B5EF4-FFF2-40B4-BE49-F238E27FC236}">
                <a16:creationId xmlns:a16="http://schemas.microsoft.com/office/drawing/2014/main" id="{61945FA8-6401-C1D0-7B0E-CB33310134DD}"/>
              </a:ext>
            </a:extLst>
          </p:cNvPr>
          <p:cNvSpPr>
            <a:spLocks noGrp="1"/>
          </p:cNvSpPr>
          <p:nvPr>
            <p:ph type="body" sz="quarter" idx="18"/>
          </p:nvPr>
        </p:nvSpPr>
        <p:spPr>
          <a:xfrm>
            <a:off x="304800" y="1295400"/>
            <a:ext cx="6421821" cy="4663440"/>
          </a:xfrm>
        </p:spPr>
        <p:txBody>
          <a:bodyPr>
            <a:normAutofit/>
          </a:bodyPr>
          <a:lstStyle/>
          <a:p>
            <a:r>
              <a:rPr lang="en-US"/>
              <a:t>We welcome your questions and feedback!</a:t>
            </a:r>
          </a:p>
        </p:txBody>
      </p:sp>
    </p:spTree>
    <p:extLst>
      <p:ext uri="{BB962C8B-B14F-4D97-AF65-F5344CB8AC3E}">
        <p14:creationId xmlns:p14="http://schemas.microsoft.com/office/powerpoint/2010/main" val="1039212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2FE594-1D67-4B38-86EF-403FC1E019D0}"/>
              </a:ext>
            </a:extLst>
          </p:cNvPr>
          <p:cNvSpPr>
            <a:spLocks noGrp="1"/>
          </p:cNvSpPr>
          <p:nvPr>
            <p:ph type="body" sz="quarter" idx="18"/>
          </p:nvPr>
        </p:nvSpPr>
        <p:spPr>
          <a:xfrm>
            <a:off x="474132" y="1294544"/>
            <a:ext cx="11413067" cy="4948077"/>
          </a:xfrm>
        </p:spPr>
        <p:txBody>
          <a:bodyPr/>
          <a:lstStyle/>
          <a:p>
            <a:pPr marL="0" indent="0">
              <a:buNone/>
            </a:pPr>
            <a:r>
              <a:rPr lang="en-US" b="1"/>
              <a:t>The Tobacco Control Act amended the Federal Food, Drug, and Cosmetic Act (FD&amp;C) to provide FDA authority for:</a:t>
            </a:r>
          </a:p>
          <a:p>
            <a:r>
              <a:rPr lang="en-US"/>
              <a:t>Premarket review of new and modified risk tobacco products</a:t>
            </a:r>
          </a:p>
          <a:p>
            <a:r>
              <a:rPr lang="en-US"/>
              <a:t>Postmarket surveillance</a:t>
            </a:r>
          </a:p>
          <a:p>
            <a:r>
              <a:rPr lang="en-US"/>
              <a:t>Product standards</a:t>
            </a:r>
          </a:p>
          <a:p>
            <a:r>
              <a:rPr lang="en-US"/>
              <a:t>Testing and reporting of ingredients</a:t>
            </a:r>
          </a:p>
          <a:p>
            <a:r>
              <a:rPr lang="en-US"/>
              <a:t>Reporting of harmful and potentially harmful constituents</a:t>
            </a:r>
          </a:p>
          <a:p>
            <a:r>
              <a:rPr lang="en-US"/>
              <a:t>Adverse event reporting</a:t>
            </a:r>
          </a:p>
          <a:p>
            <a:r>
              <a:rPr lang="en-US"/>
              <a:t>New warning labels</a:t>
            </a:r>
          </a:p>
          <a:p>
            <a:r>
              <a:rPr lang="en-US"/>
              <a:t>Advertising and promotion restrictions</a:t>
            </a:r>
          </a:p>
          <a:p>
            <a:r>
              <a:rPr lang="en-US"/>
              <a:t>User fees</a:t>
            </a:r>
          </a:p>
          <a:p>
            <a:endParaRPr lang="en-US"/>
          </a:p>
        </p:txBody>
      </p:sp>
      <p:sp>
        <p:nvSpPr>
          <p:cNvPr id="3" name="Title 2">
            <a:extLst>
              <a:ext uri="{FF2B5EF4-FFF2-40B4-BE49-F238E27FC236}">
                <a16:creationId xmlns:a16="http://schemas.microsoft.com/office/drawing/2014/main" id="{B2249C4B-531C-4021-9A98-A2533D0E0208}"/>
              </a:ext>
            </a:extLst>
          </p:cNvPr>
          <p:cNvSpPr>
            <a:spLocks noGrp="1"/>
          </p:cNvSpPr>
          <p:nvPr>
            <p:ph type="title"/>
          </p:nvPr>
        </p:nvSpPr>
        <p:spPr/>
        <p:txBody>
          <a:bodyPr/>
          <a:lstStyle/>
          <a:p>
            <a:r>
              <a:rPr lang="en-US" sz="2800"/>
              <a:t>The tobacco control act’s authorities</a:t>
            </a:r>
            <a:endParaRPr lang="en-US"/>
          </a:p>
        </p:txBody>
      </p:sp>
    </p:spTree>
    <p:extLst>
      <p:ext uri="{BB962C8B-B14F-4D97-AF65-F5344CB8AC3E}">
        <p14:creationId xmlns:p14="http://schemas.microsoft.com/office/powerpoint/2010/main" val="254407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B456AB-895E-42A9-940E-F858B296A604}"/>
              </a:ext>
            </a:extLst>
          </p:cNvPr>
          <p:cNvSpPr>
            <a:spLocks noGrp="1"/>
          </p:cNvSpPr>
          <p:nvPr>
            <p:ph type="body" sz="quarter" idx="18"/>
          </p:nvPr>
        </p:nvSpPr>
        <p:spPr>
          <a:xfrm>
            <a:off x="383822" y="1294544"/>
            <a:ext cx="11503377" cy="4948077"/>
          </a:xfrm>
        </p:spPr>
        <p:txBody>
          <a:bodyPr/>
          <a:lstStyle/>
          <a:p>
            <a:pPr marL="0" indent="0">
              <a:buNone/>
            </a:pPr>
            <a:r>
              <a:rPr lang="en-US" b="1"/>
              <a:t>In general, FDA’s tobacco regulatory authorities do not extend to:</a:t>
            </a:r>
          </a:p>
          <a:p>
            <a:r>
              <a:rPr lang="en-US"/>
              <a:t>Setting tax rates for tobacco products</a:t>
            </a:r>
          </a:p>
          <a:p>
            <a:r>
              <a:rPr lang="en-US"/>
              <a:t>Regulating therapeutic products, such as those marketed to treat tobacco dependence (regulated by other parts of FDA)</a:t>
            </a:r>
          </a:p>
          <a:p>
            <a:r>
              <a:rPr lang="en-US"/>
              <a:t>Setting clean indoor air policies</a:t>
            </a:r>
          </a:p>
          <a:p>
            <a:r>
              <a:rPr lang="en-US"/>
              <a:t>Regulating tobacco growing</a:t>
            </a:r>
          </a:p>
          <a:p>
            <a:r>
              <a:rPr lang="en-US"/>
              <a:t>Requiring the reduction of nicotine yields to zero</a:t>
            </a:r>
          </a:p>
          <a:p>
            <a:r>
              <a:rPr lang="en-US"/>
              <a:t>Providing cessation services</a:t>
            </a:r>
          </a:p>
          <a:p>
            <a:r>
              <a:rPr lang="en-US"/>
              <a:t>Banning all cigarettes, smokeless tobacco products, little cigars, other cigars, pipe tobacco, or roll-your-own tobacco products</a:t>
            </a:r>
          </a:p>
          <a:p>
            <a:r>
              <a:rPr lang="en-US"/>
              <a:t>Changing the minimum age of sale for tobacco products</a:t>
            </a:r>
          </a:p>
          <a:p>
            <a:endParaRPr lang="en-US"/>
          </a:p>
        </p:txBody>
      </p:sp>
      <p:sp>
        <p:nvSpPr>
          <p:cNvPr id="3" name="Title 2">
            <a:extLst>
              <a:ext uri="{FF2B5EF4-FFF2-40B4-BE49-F238E27FC236}">
                <a16:creationId xmlns:a16="http://schemas.microsoft.com/office/drawing/2014/main" id="{58F2EDEC-8B96-4E98-BA88-7B554C9CA10A}"/>
              </a:ext>
            </a:extLst>
          </p:cNvPr>
          <p:cNvSpPr>
            <a:spLocks noGrp="1"/>
          </p:cNvSpPr>
          <p:nvPr>
            <p:ph type="title"/>
          </p:nvPr>
        </p:nvSpPr>
        <p:spPr/>
        <p:txBody>
          <a:bodyPr/>
          <a:lstStyle/>
          <a:p>
            <a:r>
              <a:rPr lang="en-US" sz="2800"/>
              <a:t>FDA’s tobacco Regulatory authorities</a:t>
            </a:r>
            <a:endParaRPr lang="en-US"/>
          </a:p>
        </p:txBody>
      </p:sp>
    </p:spTree>
    <p:extLst>
      <p:ext uri="{BB962C8B-B14F-4D97-AF65-F5344CB8AC3E}">
        <p14:creationId xmlns:p14="http://schemas.microsoft.com/office/powerpoint/2010/main" val="2626362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04B9E0-192E-4D4A-A5C8-B356D0D4E6ED}"/>
              </a:ext>
            </a:extLst>
          </p:cNvPr>
          <p:cNvSpPr>
            <a:spLocks noGrp="1"/>
          </p:cNvSpPr>
          <p:nvPr>
            <p:ph type="body" sz="quarter" idx="18"/>
          </p:nvPr>
        </p:nvSpPr>
        <p:spPr>
          <a:xfrm>
            <a:off x="406400" y="1019829"/>
            <a:ext cx="10763624" cy="4948077"/>
          </a:xfrm>
        </p:spPr>
        <p:txBody>
          <a:bodyPr vert="horz" lIns="0" tIns="274320" rIns="0" bIns="0" rtlCol="0" anchor="t">
            <a:noAutofit/>
          </a:bodyPr>
          <a:lstStyle/>
          <a:p>
            <a:r>
              <a:rPr lang="en-US">
                <a:latin typeface="Arial"/>
                <a:cs typeface="Arial"/>
              </a:rPr>
              <a:t>Vision Statement</a:t>
            </a:r>
          </a:p>
          <a:p>
            <a:pPr marL="457200" lvl="3" indent="0">
              <a:buNone/>
            </a:pPr>
            <a:r>
              <a:rPr lang="en-US">
                <a:latin typeface="Arial"/>
                <a:cs typeface="Arial"/>
              </a:rPr>
              <a:t>To make tobacco-related death and disease part of America's past, not America's future and, by doing so, ensure a healthier life for every family</a:t>
            </a:r>
          </a:p>
          <a:p>
            <a:r>
              <a:rPr lang="en-US">
                <a:latin typeface="Arial"/>
                <a:cs typeface="Arial"/>
              </a:rPr>
              <a:t>Mission Statement</a:t>
            </a:r>
          </a:p>
          <a:p>
            <a:pPr marL="457200" lvl="3" indent="0">
              <a:buNone/>
            </a:pPr>
            <a:r>
              <a:rPr lang="en-US">
                <a:latin typeface="Arial"/>
                <a:cs typeface="Arial"/>
              </a:rPr>
              <a:t>To protect Americans from tobacco-related death and disease by regulating the manufacture, distribution, and marketing of tobacco products and by educating the public, especially young people, about tobacco products and the dangers their use poses to themselves and others</a:t>
            </a:r>
          </a:p>
          <a:p>
            <a:pPr lvl="1">
              <a:buFont typeface="Arial" panose="020B0604020202020204" pitchFamily="34" charset="0"/>
              <a:buChar char="•"/>
            </a:pPr>
            <a:r>
              <a:rPr lang="en-US">
                <a:latin typeface="Arial"/>
                <a:cs typeface="Arial"/>
              </a:rPr>
              <a:t>Key Strategic Priorities</a:t>
            </a:r>
          </a:p>
          <a:p>
            <a:pPr lvl="2"/>
            <a:r>
              <a:rPr lang="en-US" sz="2000">
                <a:latin typeface="Arial"/>
                <a:cs typeface="Arial"/>
              </a:rPr>
              <a:t>Product Standards</a:t>
            </a:r>
          </a:p>
          <a:p>
            <a:pPr lvl="2"/>
            <a:r>
              <a:rPr lang="en-US">
                <a:latin typeface="Arial"/>
                <a:cs typeface="Arial"/>
              </a:rPr>
              <a:t>Comprehensive FDA Nicotine Regulatory Policy</a:t>
            </a:r>
          </a:p>
          <a:p>
            <a:pPr lvl="2"/>
            <a:r>
              <a:rPr lang="en-US">
                <a:latin typeface="Arial"/>
                <a:cs typeface="Arial"/>
              </a:rPr>
              <a:t>Pre &amp; Post-Market Controls; Regulations &amp; Product Reviews</a:t>
            </a:r>
          </a:p>
          <a:p>
            <a:pPr lvl="2"/>
            <a:r>
              <a:rPr lang="en-US">
                <a:latin typeface="Arial"/>
                <a:cs typeface="Arial"/>
              </a:rPr>
              <a:t>Compliance and Enforcement</a:t>
            </a:r>
          </a:p>
          <a:p>
            <a:pPr lvl="2"/>
            <a:r>
              <a:rPr lang="en-US">
                <a:latin typeface="Arial"/>
                <a:cs typeface="Arial"/>
              </a:rPr>
              <a:t>Public Education</a:t>
            </a:r>
          </a:p>
        </p:txBody>
      </p:sp>
      <p:sp>
        <p:nvSpPr>
          <p:cNvPr id="3" name="Title 2">
            <a:extLst>
              <a:ext uri="{FF2B5EF4-FFF2-40B4-BE49-F238E27FC236}">
                <a16:creationId xmlns:a16="http://schemas.microsoft.com/office/drawing/2014/main" id="{26D35C20-1603-49FF-8552-2734E6CDD4BD}"/>
              </a:ext>
            </a:extLst>
          </p:cNvPr>
          <p:cNvSpPr>
            <a:spLocks noGrp="1"/>
          </p:cNvSpPr>
          <p:nvPr>
            <p:ph type="title"/>
          </p:nvPr>
        </p:nvSpPr>
        <p:spPr/>
        <p:txBody>
          <a:bodyPr/>
          <a:lstStyle/>
          <a:p>
            <a:r>
              <a:rPr lang="en-US"/>
              <a:t>About CTP</a:t>
            </a:r>
          </a:p>
        </p:txBody>
      </p:sp>
    </p:spTree>
    <p:extLst>
      <p:ext uri="{BB962C8B-B14F-4D97-AF65-F5344CB8AC3E}">
        <p14:creationId xmlns:p14="http://schemas.microsoft.com/office/powerpoint/2010/main" val="2675289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13D557-DDAF-4E21-985A-409E09D7AAD1}"/>
              </a:ext>
            </a:extLst>
          </p:cNvPr>
          <p:cNvSpPr>
            <a:spLocks noGrp="1"/>
          </p:cNvSpPr>
          <p:nvPr>
            <p:ph type="body" sz="quarter" idx="18"/>
          </p:nvPr>
        </p:nvSpPr>
        <p:spPr/>
        <p:txBody>
          <a:bodyPr vert="horz" lIns="0" tIns="274320" rIns="0" bIns="0" rtlCol="0" anchor="t">
            <a:noAutofit/>
          </a:bodyPr>
          <a:lstStyle/>
          <a:p>
            <a:r>
              <a:rPr lang="en-US" sz="3200">
                <a:solidFill>
                  <a:schemeClr val="tx1"/>
                </a:solidFill>
                <a:latin typeface="Arial"/>
                <a:cs typeface="Arial"/>
              </a:rPr>
              <a:t>CTP</a:t>
            </a:r>
            <a:r>
              <a:rPr lang="en-US" sz="3200">
                <a:solidFill>
                  <a:srgbClr val="FF0000"/>
                </a:solidFill>
                <a:latin typeface="Arial"/>
                <a:cs typeface="Arial"/>
              </a:rPr>
              <a:t> </a:t>
            </a:r>
            <a:r>
              <a:rPr lang="en-US" sz="3200">
                <a:latin typeface="Arial"/>
                <a:cs typeface="Arial"/>
              </a:rPr>
              <a:t>Data Standards Strategy 2021-2025</a:t>
            </a:r>
          </a:p>
          <a:p>
            <a:pPr lvl="2"/>
            <a:r>
              <a:rPr lang="en-US" sz="2400"/>
              <a:t>Purpose: Strategies for the development and dissemination of data standards to better support the programs of CTP through better, more meaningful data</a:t>
            </a:r>
          </a:p>
          <a:p>
            <a:pPr lvl="2"/>
            <a:r>
              <a:rPr lang="en-US" sz="2400"/>
              <a:t>Areas that are included</a:t>
            </a:r>
          </a:p>
          <a:p>
            <a:pPr lvl="3"/>
            <a:r>
              <a:rPr lang="en-US" sz="2000" b="1"/>
              <a:t>Electronic Data Exchange Standards</a:t>
            </a:r>
          </a:p>
          <a:p>
            <a:pPr lvl="3"/>
            <a:r>
              <a:rPr lang="en-US" sz="2000" b="1"/>
              <a:t>Premarket and Postmarket Review</a:t>
            </a:r>
          </a:p>
          <a:p>
            <a:pPr lvl="3"/>
            <a:r>
              <a:rPr lang="en-US" sz="2000"/>
              <a:t>Quality</a:t>
            </a:r>
          </a:p>
          <a:p>
            <a:pPr lvl="3"/>
            <a:r>
              <a:rPr lang="en-US" sz="2000"/>
              <a:t>Policy</a:t>
            </a:r>
          </a:p>
          <a:p>
            <a:pPr lvl="3"/>
            <a:r>
              <a:rPr lang="en-US" sz="2000"/>
              <a:t>Planning and Governance</a:t>
            </a:r>
          </a:p>
          <a:p>
            <a:pPr lvl="1" indent="0">
              <a:buNone/>
            </a:pPr>
            <a:endParaRPr lang="en-US" sz="2800">
              <a:latin typeface="Arial"/>
              <a:cs typeface="Arial"/>
            </a:endParaRPr>
          </a:p>
          <a:p>
            <a:endParaRPr lang="en-US"/>
          </a:p>
        </p:txBody>
      </p:sp>
      <p:sp>
        <p:nvSpPr>
          <p:cNvPr id="3" name="Title 2">
            <a:extLst>
              <a:ext uri="{FF2B5EF4-FFF2-40B4-BE49-F238E27FC236}">
                <a16:creationId xmlns:a16="http://schemas.microsoft.com/office/drawing/2014/main" id="{F3C99F5E-5B98-4EFD-8693-09D4359EC058}"/>
              </a:ext>
            </a:extLst>
          </p:cNvPr>
          <p:cNvSpPr>
            <a:spLocks noGrp="1"/>
          </p:cNvSpPr>
          <p:nvPr>
            <p:ph type="title"/>
          </p:nvPr>
        </p:nvSpPr>
        <p:spPr/>
        <p:txBody>
          <a:bodyPr/>
          <a:lstStyle/>
          <a:p>
            <a:r>
              <a:rPr lang="en-US"/>
              <a:t>CTP and Data Standards</a:t>
            </a:r>
          </a:p>
        </p:txBody>
      </p:sp>
    </p:spTree>
    <p:extLst>
      <p:ext uri="{BB962C8B-B14F-4D97-AF65-F5344CB8AC3E}">
        <p14:creationId xmlns:p14="http://schemas.microsoft.com/office/powerpoint/2010/main" val="2431053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B615D1-A0D1-4821-B538-09E55255DF32}"/>
              </a:ext>
            </a:extLst>
          </p:cNvPr>
          <p:cNvSpPr>
            <a:spLocks noGrp="1"/>
          </p:cNvSpPr>
          <p:nvPr>
            <p:ph type="body" sz="quarter" idx="18"/>
          </p:nvPr>
        </p:nvSpPr>
        <p:spPr>
          <a:xfrm>
            <a:off x="304800" y="1220818"/>
            <a:ext cx="11582400" cy="5030692"/>
          </a:xfrm>
        </p:spPr>
        <p:txBody>
          <a:bodyPr/>
          <a:lstStyle/>
          <a:p>
            <a:pPr lvl="1">
              <a:lnSpc>
                <a:spcPct val="100000"/>
              </a:lnSpc>
            </a:pPr>
            <a:r>
              <a:rPr lang="en-US"/>
              <a:t>Electronic Data Exchange Standards</a:t>
            </a:r>
          </a:p>
          <a:p>
            <a:pPr lvl="2">
              <a:lnSpc>
                <a:spcPct val="100000"/>
              </a:lnSpc>
            </a:pPr>
            <a:r>
              <a:rPr lang="en-US">
                <a:hlinkClick r:id="rId3"/>
              </a:rPr>
              <a:t>Technical Specification Document</a:t>
            </a:r>
            <a:endParaRPr lang="en-US"/>
          </a:p>
          <a:p>
            <a:pPr lvl="3">
              <a:lnSpc>
                <a:spcPct val="100000"/>
              </a:lnSpc>
            </a:pPr>
            <a:r>
              <a:rPr lang="en-US"/>
              <a:t>Electronic Submissions through CTP Portal or Electronic Submission Gateway (ESG)</a:t>
            </a:r>
          </a:p>
          <a:p>
            <a:pPr lvl="3">
              <a:lnSpc>
                <a:spcPct val="100000"/>
              </a:lnSpc>
            </a:pPr>
            <a:r>
              <a:rPr lang="en-US"/>
              <a:t>Utilize the Appendix A example for Organization of Folders and Documents</a:t>
            </a:r>
          </a:p>
          <a:p>
            <a:pPr lvl="3">
              <a:lnSpc>
                <a:spcPct val="100000"/>
              </a:lnSpc>
            </a:pPr>
            <a:r>
              <a:rPr lang="en-US"/>
              <a:t>Electronic submissions must be packaged using </a:t>
            </a:r>
            <a:r>
              <a:rPr lang="en-US">
                <a:hlinkClick r:id="rId4"/>
              </a:rPr>
              <a:t>eSubmitter</a:t>
            </a:r>
            <a:endParaRPr lang="en-US"/>
          </a:p>
          <a:p>
            <a:pPr lvl="3">
              <a:lnSpc>
                <a:spcPct val="100000"/>
              </a:lnSpc>
            </a:pPr>
            <a:r>
              <a:rPr lang="en-US"/>
              <a:t>Data files such as Excel (</a:t>
            </a:r>
            <a:r>
              <a:rPr lang="en-US" err="1"/>
              <a:t>xls</a:t>
            </a:r>
            <a:r>
              <a:rPr lang="en-US"/>
              <a:t>, xlsx) or </a:t>
            </a:r>
            <a:r>
              <a:rPr lang="en-US" err="1"/>
              <a:t>sas</a:t>
            </a:r>
            <a:r>
              <a:rPr lang="en-US"/>
              <a:t> transport files (</a:t>
            </a:r>
            <a:r>
              <a:rPr lang="en-US" err="1"/>
              <a:t>xpt</a:t>
            </a:r>
            <a:r>
              <a:rPr lang="en-US"/>
              <a:t> or </a:t>
            </a:r>
            <a:r>
              <a:rPr lang="en-US" err="1"/>
              <a:t>xport</a:t>
            </a:r>
            <a:r>
              <a:rPr lang="en-US"/>
              <a:t>) should not be converted to a PDF</a:t>
            </a:r>
          </a:p>
          <a:p>
            <a:pPr lvl="2">
              <a:lnSpc>
                <a:spcPct val="100000"/>
              </a:lnSpc>
            </a:pPr>
            <a:r>
              <a:rPr lang="en-US"/>
              <a:t>Best Practices</a:t>
            </a:r>
          </a:p>
          <a:p>
            <a:pPr lvl="3">
              <a:lnSpc>
                <a:spcPct val="100000"/>
              </a:lnSpc>
            </a:pPr>
            <a:r>
              <a:rPr lang="en-US"/>
              <a:t>Obtain an Industry Account Manager account for CTP Portal</a:t>
            </a:r>
          </a:p>
          <a:p>
            <a:pPr lvl="3">
              <a:lnSpc>
                <a:spcPct val="100000"/>
              </a:lnSpc>
            </a:pPr>
            <a:r>
              <a:rPr lang="en-US"/>
              <a:t>Submit applications electronically utilizing eSubmitter and CTP Portal</a:t>
            </a:r>
          </a:p>
          <a:p>
            <a:pPr lvl="3">
              <a:lnSpc>
                <a:spcPct val="100000"/>
              </a:lnSpc>
            </a:pPr>
            <a:r>
              <a:rPr lang="en-US"/>
              <a:t>Follow recommendations in the Technical Specification Document</a:t>
            </a:r>
          </a:p>
          <a:p>
            <a:pPr lvl="2">
              <a:lnSpc>
                <a:spcPct val="100000"/>
              </a:lnSpc>
            </a:pPr>
            <a:r>
              <a:rPr lang="en-US"/>
              <a:t>Future State</a:t>
            </a:r>
          </a:p>
          <a:p>
            <a:pPr lvl="3">
              <a:lnSpc>
                <a:spcPct val="100000"/>
              </a:lnSpc>
            </a:pPr>
            <a:r>
              <a:rPr lang="en-US"/>
              <a:t>Functionality and/or tools to assist submitters in organizing and packaging submissions</a:t>
            </a:r>
          </a:p>
          <a:p>
            <a:pPr lvl="3">
              <a:lnSpc>
                <a:spcPct val="100000"/>
              </a:lnSpc>
            </a:pPr>
            <a:r>
              <a:rPr lang="en-US"/>
              <a:t>Validations built into tools to assist submitters in correcting issues prior to submission</a:t>
            </a:r>
          </a:p>
          <a:p>
            <a:pPr lvl="3">
              <a:lnSpc>
                <a:spcPct val="100000"/>
              </a:lnSpc>
            </a:pPr>
            <a:endParaRPr lang="en-US"/>
          </a:p>
          <a:p>
            <a:pPr marL="457200" lvl="3" indent="0">
              <a:lnSpc>
                <a:spcPct val="100000"/>
              </a:lnSpc>
              <a:buNone/>
            </a:pPr>
            <a:endParaRPr lang="en-US"/>
          </a:p>
        </p:txBody>
      </p:sp>
      <p:sp>
        <p:nvSpPr>
          <p:cNvPr id="3" name="Title 2">
            <a:extLst>
              <a:ext uri="{FF2B5EF4-FFF2-40B4-BE49-F238E27FC236}">
                <a16:creationId xmlns:a16="http://schemas.microsoft.com/office/drawing/2014/main" id="{EB53704C-0347-4808-8AD8-D2D654342DFD}"/>
              </a:ext>
            </a:extLst>
          </p:cNvPr>
          <p:cNvSpPr>
            <a:spLocks noGrp="1"/>
          </p:cNvSpPr>
          <p:nvPr>
            <p:ph type="title"/>
          </p:nvPr>
        </p:nvSpPr>
        <p:spPr/>
        <p:txBody>
          <a:bodyPr/>
          <a:lstStyle/>
          <a:p>
            <a:r>
              <a:rPr lang="en-US"/>
              <a:t>CTP and Data Standards</a:t>
            </a:r>
          </a:p>
        </p:txBody>
      </p:sp>
    </p:spTree>
    <p:extLst>
      <p:ext uri="{BB962C8B-B14F-4D97-AF65-F5344CB8AC3E}">
        <p14:creationId xmlns:p14="http://schemas.microsoft.com/office/powerpoint/2010/main" val="2338652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B615D1-A0D1-4821-B538-09E55255DF32}"/>
              </a:ext>
            </a:extLst>
          </p:cNvPr>
          <p:cNvSpPr>
            <a:spLocks noGrp="1"/>
          </p:cNvSpPr>
          <p:nvPr>
            <p:ph type="body" sz="quarter" idx="18"/>
          </p:nvPr>
        </p:nvSpPr>
        <p:spPr>
          <a:xfrm>
            <a:off x="315382" y="950298"/>
            <a:ext cx="11582400" cy="5679101"/>
          </a:xfrm>
        </p:spPr>
        <p:txBody>
          <a:bodyPr/>
          <a:lstStyle/>
          <a:p>
            <a:pPr lvl="1"/>
            <a:r>
              <a:rPr lang="en-US" sz="2000"/>
              <a:t>Premarket and </a:t>
            </a:r>
            <a:r>
              <a:rPr lang="en-US" sz="2000" err="1"/>
              <a:t>Postmarket</a:t>
            </a:r>
            <a:r>
              <a:rPr lang="en-US" sz="2000"/>
              <a:t> Review</a:t>
            </a:r>
          </a:p>
          <a:p>
            <a:pPr lvl="2"/>
            <a:r>
              <a:rPr lang="en-US" sz="1800">
                <a:hlinkClick r:id="rId3"/>
              </a:rPr>
              <a:t>OMB Forms</a:t>
            </a:r>
            <a:endParaRPr lang="en-US" sz="1800"/>
          </a:p>
          <a:p>
            <a:pPr lvl="3"/>
            <a:r>
              <a:rPr lang="en-US" sz="1600"/>
              <a:t>Required forms for Premarket Tobacco Product Application and Substantial Equivalence Applications were released when the rules were published 10/4/2021 and the supporting OMB Forms were published in January 2022</a:t>
            </a:r>
          </a:p>
          <a:p>
            <a:pPr lvl="3"/>
            <a:r>
              <a:rPr lang="en-US" sz="1600" b="1"/>
              <a:t>Form 4057b: Product Application Grouping Spreadsheet </a:t>
            </a:r>
            <a:r>
              <a:rPr lang="en-US" sz="1600"/>
              <a:t>is utilized to standardize product information contained within a submission until such time that a data standard is available</a:t>
            </a:r>
          </a:p>
          <a:p>
            <a:pPr lvl="3"/>
            <a:r>
              <a:rPr lang="en-US" sz="1600"/>
              <a:t>Similar forms are forthcoming for Substantial Equivalence and Exemption applications</a:t>
            </a:r>
          </a:p>
          <a:p>
            <a:pPr lvl="2"/>
            <a:r>
              <a:rPr lang="en-US" sz="1800"/>
              <a:t>Best Practices</a:t>
            </a:r>
          </a:p>
          <a:p>
            <a:pPr lvl="3"/>
            <a:r>
              <a:rPr lang="en-US" sz="1600"/>
              <a:t>Always obtain the most recent form from FDA.gov.  Do not re-use previously downloaded forms</a:t>
            </a:r>
          </a:p>
          <a:p>
            <a:pPr lvl="3"/>
            <a:r>
              <a:rPr lang="en-US" sz="1600"/>
              <a:t>Submit 4057b with all PMTA applications</a:t>
            </a:r>
          </a:p>
          <a:p>
            <a:pPr lvl="3"/>
            <a:r>
              <a:rPr lang="en-US" sz="1600"/>
              <a:t>Complete the required fields defined by product category and sub-category</a:t>
            </a:r>
          </a:p>
          <a:p>
            <a:pPr lvl="3"/>
            <a:r>
              <a:rPr lang="en-US" sz="1600"/>
              <a:t>Do NOT change form fields, data drop downs or file format.  Submit the file as an .xlsx</a:t>
            </a:r>
          </a:p>
          <a:p>
            <a:pPr lvl="2"/>
            <a:r>
              <a:rPr lang="en-US" sz="1800"/>
              <a:t>Future State</a:t>
            </a:r>
          </a:p>
          <a:p>
            <a:pPr lvl="3"/>
            <a:r>
              <a:rPr lang="en-US" sz="1600"/>
              <a:t>Evaluating development of tools to assist submitters in populating form prior to submission</a:t>
            </a:r>
          </a:p>
          <a:p>
            <a:pPr lvl="3"/>
            <a:endParaRPr lang="en-US"/>
          </a:p>
          <a:p>
            <a:pPr lvl="3"/>
            <a:endParaRPr lang="en-US"/>
          </a:p>
        </p:txBody>
      </p:sp>
      <p:sp>
        <p:nvSpPr>
          <p:cNvPr id="3" name="Title 2">
            <a:extLst>
              <a:ext uri="{FF2B5EF4-FFF2-40B4-BE49-F238E27FC236}">
                <a16:creationId xmlns:a16="http://schemas.microsoft.com/office/drawing/2014/main" id="{EB53704C-0347-4808-8AD8-D2D654342DFD}"/>
              </a:ext>
            </a:extLst>
          </p:cNvPr>
          <p:cNvSpPr>
            <a:spLocks noGrp="1"/>
          </p:cNvSpPr>
          <p:nvPr>
            <p:ph type="title"/>
          </p:nvPr>
        </p:nvSpPr>
        <p:spPr/>
        <p:txBody>
          <a:bodyPr/>
          <a:lstStyle/>
          <a:p>
            <a:r>
              <a:rPr lang="en-US"/>
              <a:t>CTP and Data Standards</a:t>
            </a:r>
          </a:p>
        </p:txBody>
      </p:sp>
    </p:spTree>
    <p:extLst>
      <p:ext uri="{BB962C8B-B14F-4D97-AF65-F5344CB8AC3E}">
        <p14:creationId xmlns:p14="http://schemas.microsoft.com/office/powerpoint/2010/main" val="4074441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13D557-DDAF-4E21-985A-409E09D7AAD1}"/>
              </a:ext>
            </a:extLst>
          </p:cNvPr>
          <p:cNvSpPr>
            <a:spLocks noGrp="1"/>
          </p:cNvSpPr>
          <p:nvPr>
            <p:ph type="body" sz="quarter" idx="18"/>
          </p:nvPr>
        </p:nvSpPr>
        <p:spPr/>
        <p:txBody>
          <a:bodyPr vert="horz" lIns="0" tIns="274320" rIns="0" bIns="0" rtlCol="0" anchor="t">
            <a:noAutofit/>
          </a:bodyPr>
          <a:lstStyle/>
          <a:p>
            <a:r>
              <a:rPr lang="en-US" sz="2800">
                <a:solidFill>
                  <a:schemeClr val="tx1"/>
                </a:solidFill>
                <a:latin typeface="Arial"/>
                <a:cs typeface="Arial"/>
              </a:rPr>
              <a:t>CTP DATA STANDARDS GRANT PROGRAM</a:t>
            </a:r>
            <a:endParaRPr lang="en-US" sz="2800">
              <a:latin typeface="Arial"/>
              <a:cs typeface="Arial"/>
            </a:endParaRPr>
          </a:p>
          <a:p>
            <a:pPr lvl="2"/>
            <a:r>
              <a:rPr lang="en-US"/>
              <a:t>The </a:t>
            </a:r>
            <a:r>
              <a:rPr lang="en-US">
                <a:hlinkClick r:id="rId3"/>
              </a:rPr>
              <a:t>Grant program </a:t>
            </a:r>
            <a:r>
              <a:rPr lang="en-US"/>
              <a:t>has published for public participation under </a:t>
            </a:r>
            <a:r>
              <a:rPr lang="en-US">
                <a:hlinkClick r:id="rId4"/>
              </a:rPr>
              <a:t>RFA-FD-22-002</a:t>
            </a:r>
            <a:endParaRPr lang="en-US"/>
          </a:p>
          <a:p>
            <a:pPr lvl="2"/>
            <a:r>
              <a:rPr lang="en-US"/>
              <a:t>This is a Cooperative Agreement grant which is a support mechanism used when there will be substantial Federal scientific or programmatic involvement. Substantial involvement means that, after award, FDA scientific or program staff will assist, guide, coordinate, or participate in project activities.</a:t>
            </a:r>
          </a:p>
          <a:p>
            <a:pPr lvl="3"/>
            <a:r>
              <a:rPr lang="en-US"/>
              <a:t>THE GRANTEE IS THE LEAD</a:t>
            </a:r>
          </a:p>
          <a:p>
            <a:pPr lvl="2"/>
            <a:r>
              <a:rPr lang="en-US"/>
              <a:t>Outlines CTP Data Standards Program strategic goals</a:t>
            </a:r>
          </a:p>
          <a:p>
            <a:pPr lvl="3"/>
            <a:r>
              <a:rPr lang="en-US"/>
              <a:t>Support open, consensus-based, data standards development</a:t>
            </a:r>
          </a:p>
          <a:p>
            <a:pPr lvl="3"/>
            <a:r>
              <a:rPr lang="en-US"/>
              <a:t>Maintain and promote a well-defined data standards governance function,</a:t>
            </a:r>
          </a:p>
          <a:p>
            <a:pPr lvl="3"/>
            <a:r>
              <a:rPr lang="en-US"/>
              <a:t>Promote electronic submission of regulatory data using established standards</a:t>
            </a:r>
          </a:p>
          <a:p>
            <a:pPr lvl="3"/>
            <a:r>
              <a:rPr lang="en-US"/>
              <a:t>Optimize CTP’s regulatory review process to fully leverage data conformed to standards</a:t>
            </a:r>
          </a:p>
          <a:p>
            <a:pPr marL="228600" lvl="2" indent="0">
              <a:buNone/>
            </a:pPr>
            <a:endParaRPr lang="en-US"/>
          </a:p>
        </p:txBody>
      </p:sp>
      <p:sp>
        <p:nvSpPr>
          <p:cNvPr id="3" name="Title 2">
            <a:extLst>
              <a:ext uri="{FF2B5EF4-FFF2-40B4-BE49-F238E27FC236}">
                <a16:creationId xmlns:a16="http://schemas.microsoft.com/office/drawing/2014/main" id="{F3C99F5E-5B98-4EFD-8693-09D4359EC058}"/>
              </a:ext>
            </a:extLst>
          </p:cNvPr>
          <p:cNvSpPr>
            <a:spLocks noGrp="1"/>
          </p:cNvSpPr>
          <p:nvPr>
            <p:ph type="title"/>
          </p:nvPr>
        </p:nvSpPr>
        <p:spPr/>
        <p:txBody>
          <a:bodyPr/>
          <a:lstStyle/>
          <a:p>
            <a:r>
              <a:rPr lang="en-US"/>
              <a:t>CTP and Data Standards</a:t>
            </a:r>
          </a:p>
        </p:txBody>
      </p:sp>
    </p:spTree>
    <p:extLst>
      <p:ext uri="{BB962C8B-B14F-4D97-AF65-F5344CB8AC3E}">
        <p14:creationId xmlns:p14="http://schemas.microsoft.com/office/powerpoint/2010/main" val="1459709496"/>
      </p:ext>
    </p:extLst>
  </p:cSld>
  <p:clrMapOvr>
    <a:masterClrMapping/>
  </p:clrMapOvr>
</p:sld>
</file>

<file path=ppt/theme/theme1.xml><?xml version="1.0" encoding="utf-8"?>
<a:theme xmlns:a="http://schemas.openxmlformats.org/drawingml/2006/main" name="CTP Content">
  <a:themeElements>
    <a:clrScheme name="NEW_FDA_colors">
      <a:dk1>
        <a:srgbClr val="212B67"/>
      </a:dk1>
      <a:lt1>
        <a:srgbClr val="FFFFFF"/>
      </a:lt1>
      <a:dk2>
        <a:srgbClr val="333333"/>
      </a:dk2>
      <a:lt2>
        <a:srgbClr val="FFFFFF"/>
      </a:lt2>
      <a:accent1>
        <a:srgbClr val="007BBA"/>
      </a:accent1>
      <a:accent2>
        <a:srgbClr val="222B67"/>
      </a:accent2>
      <a:accent3>
        <a:srgbClr val="D9AB26"/>
      </a:accent3>
      <a:accent4>
        <a:srgbClr val="D61F3B"/>
      </a:accent4>
      <a:accent5>
        <a:srgbClr val="75787B"/>
      </a:accent5>
      <a:accent6>
        <a:srgbClr val="75787B"/>
      </a:accent6>
      <a:hlink>
        <a:srgbClr val="191EAB"/>
      </a:hlink>
      <a:folHlink>
        <a:srgbClr val="661D9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57150" cmpd="thickThi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eceed0e-f6c5-469f-a1a3-36254dc2a9cd" xsi:nil="true"/>
    <lcf76f155ced4ddcb4097134ff3c332f xmlns="cc82b941-e7cd-41be-8716-53eac352d37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D491D5301BDA449EC62E031AD20AA6" ma:contentTypeVersion="16" ma:contentTypeDescription="Create a new document." ma:contentTypeScope="" ma:versionID="4af7b59ecc48a712bbdbfcf74f943cfa">
  <xsd:schema xmlns:xsd="http://www.w3.org/2001/XMLSchema" xmlns:xs="http://www.w3.org/2001/XMLSchema" xmlns:p="http://schemas.microsoft.com/office/2006/metadata/properties" xmlns:ns2="cc82b941-e7cd-41be-8716-53eac352d379" xmlns:ns3="8eceed0e-f6c5-469f-a1a3-36254dc2a9cd" targetNamespace="http://schemas.microsoft.com/office/2006/metadata/properties" ma:root="true" ma:fieldsID="a9cf0983b4096851d02b5aac2961982f" ns2:_="" ns3:_="">
    <xsd:import namespace="cc82b941-e7cd-41be-8716-53eac352d379"/>
    <xsd:import namespace="8eceed0e-f6c5-469f-a1a3-36254dc2a9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2b941-e7cd-41be-8716-53eac352d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c04c6af-d60c-4670-8c9c-7f80a3ec6f3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ceed0e-f6c5-469f-a1a3-36254dc2a9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cab19f1-5576-4609-8825-6eff12119732}" ma:internalName="TaxCatchAll" ma:showField="CatchAllData" ma:web="8eceed0e-f6c5-469f-a1a3-36254dc2a9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30086C-5C42-438B-ADA1-4C1555FAA27B}">
  <ds:schemaRefs>
    <ds:schemaRef ds:uri="http://schemas.microsoft.com/sharepoint/v3/contenttype/forms"/>
  </ds:schemaRefs>
</ds:datastoreItem>
</file>

<file path=customXml/itemProps2.xml><?xml version="1.0" encoding="utf-8"?>
<ds:datastoreItem xmlns:ds="http://schemas.openxmlformats.org/officeDocument/2006/customXml" ds:itemID="{4303773F-1F24-432B-9B9C-CF2E737A5977}">
  <ds:schemaRefs>
    <ds:schemaRef ds:uri="67e78074-6f1c-4bd8-b5b6-a78f77c7677d"/>
    <ds:schemaRef ds:uri="8eceed0e-f6c5-469f-a1a3-36254dc2a9cd"/>
    <ds:schemaRef ds:uri="a00a447e-5329-4494-ad98-3dfa3afec7e7"/>
    <ds:schemaRef ds:uri="cc82b941-e7cd-41be-8716-53eac352d3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FB8A7AF-B54D-4638-A449-06FD1ADA6EDC}">
  <ds:schemaRefs>
    <ds:schemaRef ds:uri="8eceed0e-f6c5-469f-a1a3-36254dc2a9cd"/>
    <ds:schemaRef ds:uri="cc82b941-e7cd-41be-8716-53eac352d3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23</Slides>
  <Notes>23</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CTP Content</vt:lpstr>
      <vt:lpstr>FDA-CTP and CDISC Develop Tobacco Data Standards to Achieve Efficiencies for All Stakeholders</vt:lpstr>
      <vt:lpstr>the tobacco control act became law on June 22, 2009</vt:lpstr>
      <vt:lpstr>The tobacco control act’s authorities</vt:lpstr>
      <vt:lpstr>FDA’s tobacco Regulatory authorities</vt:lpstr>
      <vt:lpstr>About CTP</vt:lpstr>
      <vt:lpstr>CTP and Data Standards</vt:lpstr>
      <vt:lpstr>CTP and Data Standards</vt:lpstr>
      <vt:lpstr>CTP and Data Standards</vt:lpstr>
      <vt:lpstr>CTP and Data Standards</vt:lpstr>
      <vt:lpstr>CTP and Data Standards</vt:lpstr>
      <vt:lpstr>Tobacco implementation guide (tig)</vt:lpstr>
      <vt:lpstr>Tobacco implementation guide (tig) v1.0</vt:lpstr>
      <vt:lpstr>Data standards</vt:lpstr>
      <vt:lpstr>TIG Team and timelines</vt:lpstr>
      <vt:lpstr>progress</vt:lpstr>
      <vt:lpstr>INNOVATION Highlights</vt:lpstr>
      <vt:lpstr>Hybrid implementation guide strategy </vt:lpstr>
      <vt:lpstr>Innovation highlights</vt:lpstr>
      <vt:lpstr>Product description example</vt:lpstr>
      <vt:lpstr>Nonclinical in vitro example</vt:lpstr>
      <vt:lpstr>Data science innovation</vt:lpstr>
      <vt:lpstr>How you can be involved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Food and Drug Administration Center for Tobacco Products PowerPoint Presentation Template</dc:title>
  <dc:subject>FDA CTP PowerPoint template provides examples for entering information to create presentation slides. Contains slides for titles, content, bullets, and charts. Includes footnote and disclaimer.</dc:subject>
  <dc:creator>U.S. Food and Drug Administration Center for Tobacco Products</dc:creator>
  <cp:keywords>CTP PowerPoint template; FDA CTP PowerPoint template; Center for Tobacco Products PowerPoint template; template for CTP slides; U.S. Food and Drug Administration; FDA; Center for Tobacco Products; CTP.</cp:keywords>
  <cp:revision>1</cp:revision>
  <cp:lastPrinted>2014-10-15T19:58:27Z</cp:lastPrinted>
  <dcterms:created xsi:type="dcterms:W3CDTF">2014-05-28T11:49:16Z</dcterms:created>
  <dcterms:modified xsi:type="dcterms:W3CDTF">2023-06-27T09:55:26Z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829a4d72-37db-4e96-bbca-8f7a3502fbc9</vt:lpwstr>
  </property>
  <property fmtid="{D5CDD505-2E9C-101B-9397-08002B2CF9AE}" pid="3" name="ContentTypeId">
    <vt:lpwstr>0x010100FFD491D5301BDA449EC62E031AD20AA6</vt:lpwstr>
  </property>
  <property fmtid="{D5CDD505-2E9C-101B-9397-08002B2CF9AE}" pid="4" name="MediaServiceImageTags">
    <vt:lpwstr/>
  </property>
</Properties>
</file>